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6"/>
  </p:notesMasterIdLst>
  <p:sldIdLst>
    <p:sldId id="257" r:id="rId2"/>
    <p:sldId id="282" r:id="rId3"/>
    <p:sldId id="283" r:id="rId4"/>
    <p:sldId id="285" r:id="rId5"/>
    <p:sldId id="284" r:id="rId6"/>
    <p:sldId id="287" r:id="rId7"/>
    <p:sldId id="259" r:id="rId8"/>
    <p:sldId id="260" r:id="rId9"/>
    <p:sldId id="261" r:id="rId10"/>
    <p:sldId id="289" r:id="rId11"/>
    <p:sldId id="288" r:id="rId12"/>
    <p:sldId id="286" r:id="rId13"/>
    <p:sldId id="264"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312" autoAdjust="0"/>
  </p:normalViewPr>
  <p:slideViewPr>
    <p:cSldViewPr>
      <p:cViewPr varScale="1">
        <p:scale>
          <a:sx n="53" d="100"/>
          <a:sy n="53" d="100"/>
        </p:scale>
        <p:origin x="-164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702F58-D914-46B2-8DD2-6A3E931C1832}" type="doc">
      <dgm:prSet loTypeId="urn:microsoft.com/office/officeart/2005/8/layout/vProcess5" loCatId="process" qsTypeId="urn:microsoft.com/office/officeart/2005/8/quickstyle/simple3" qsCatId="simple" csTypeId="urn:microsoft.com/office/officeart/2005/8/colors/accent0_3" csCatId="mainScheme" phldr="1"/>
      <dgm:spPr/>
      <dgm:t>
        <a:bodyPr/>
        <a:lstStyle/>
        <a:p>
          <a:endParaRPr lang="en-GB"/>
        </a:p>
      </dgm:t>
    </dgm:pt>
    <dgm:pt modelId="{220539EE-AF3C-4B7D-832B-B42E1F1A484E}">
      <dgm:prSet phldrT="[Text]" custT="1"/>
      <dgm:spPr/>
      <dgm:t>
        <a:bodyPr/>
        <a:lstStyle/>
        <a:p>
          <a:pPr algn="l"/>
          <a:r>
            <a:rPr lang="en-GB" sz="1900" dirty="0" smtClean="0"/>
            <a:t>1. Watch out for ‘crossing on the wire’!</a:t>
          </a:r>
          <a:endParaRPr lang="en-GB" sz="1900" dirty="0"/>
        </a:p>
      </dgm:t>
    </dgm:pt>
    <dgm:pt modelId="{127F1858-B14B-4BB0-8D00-52C9972A4A10}" type="parTrans" cxnId="{73196039-E801-4611-8E4E-B802B2C29EB1}">
      <dgm:prSet/>
      <dgm:spPr/>
      <dgm:t>
        <a:bodyPr/>
        <a:lstStyle/>
        <a:p>
          <a:endParaRPr lang="en-GB">
            <a:solidFill>
              <a:schemeClr val="bg1"/>
            </a:solidFill>
          </a:endParaRPr>
        </a:p>
      </dgm:t>
    </dgm:pt>
    <dgm:pt modelId="{7E07922A-5EE9-4751-923C-CAE15AD426FA}" type="sibTrans" cxnId="{73196039-E801-4611-8E4E-B802B2C29EB1}">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2532BE04-FBC2-421C-B4C3-BB4B4E29B87C}" type="pres">
      <dgm:prSet presAssocID="{BD702F58-D914-46B2-8DD2-6A3E931C1832}" presName="outerComposite" presStyleCnt="0">
        <dgm:presLayoutVars>
          <dgm:chMax val="5"/>
          <dgm:dir/>
          <dgm:resizeHandles val="exact"/>
        </dgm:presLayoutVars>
      </dgm:prSet>
      <dgm:spPr/>
      <dgm:t>
        <a:bodyPr/>
        <a:lstStyle/>
        <a:p>
          <a:endParaRPr lang="en-GB"/>
        </a:p>
      </dgm:t>
    </dgm:pt>
    <dgm:pt modelId="{1960DFBB-4C9A-4231-AD9E-4DB03D63A046}" type="pres">
      <dgm:prSet presAssocID="{BD702F58-D914-46B2-8DD2-6A3E931C1832}" presName="dummyMaxCanvas" presStyleCnt="0">
        <dgm:presLayoutVars/>
      </dgm:prSet>
      <dgm:spPr/>
      <dgm:t>
        <a:bodyPr/>
        <a:lstStyle/>
        <a:p>
          <a:endParaRPr lang="en-GB"/>
        </a:p>
      </dgm:t>
    </dgm:pt>
    <dgm:pt modelId="{04D43121-AC00-4903-A0A5-1A81E560AB3E}" type="pres">
      <dgm:prSet presAssocID="{BD702F58-D914-46B2-8DD2-6A3E931C1832}" presName="OneNode_1" presStyleLbl="node1" presStyleIdx="0" presStyleCnt="1" custScaleY="55618" custLinFactNeighborX="379" custLinFactNeighborY="-71955">
        <dgm:presLayoutVars>
          <dgm:bulletEnabled val="1"/>
        </dgm:presLayoutVars>
      </dgm:prSet>
      <dgm:spPr/>
      <dgm:t>
        <a:bodyPr/>
        <a:lstStyle/>
        <a:p>
          <a:endParaRPr lang="en-GB"/>
        </a:p>
      </dgm:t>
    </dgm:pt>
  </dgm:ptLst>
  <dgm:cxnLst>
    <dgm:cxn modelId="{76F6BCF2-406D-4D51-8715-51C8CDF81DF4}" type="presOf" srcId="{BD702F58-D914-46B2-8DD2-6A3E931C1832}" destId="{2532BE04-FBC2-421C-B4C3-BB4B4E29B87C}" srcOrd="0" destOrd="0" presId="urn:microsoft.com/office/officeart/2005/8/layout/vProcess5"/>
    <dgm:cxn modelId="{73196039-E801-4611-8E4E-B802B2C29EB1}" srcId="{BD702F58-D914-46B2-8DD2-6A3E931C1832}" destId="{220539EE-AF3C-4B7D-832B-B42E1F1A484E}" srcOrd="0" destOrd="0" parTransId="{127F1858-B14B-4BB0-8D00-52C9972A4A10}" sibTransId="{7E07922A-5EE9-4751-923C-CAE15AD426FA}"/>
    <dgm:cxn modelId="{9956CD63-3D78-41C7-9528-1EED586E5ECC}" type="presOf" srcId="{220539EE-AF3C-4B7D-832B-B42E1F1A484E}" destId="{04D43121-AC00-4903-A0A5-1A81E560AB3E}" srcOrd="0" destOrd="0" presId="urn:microsoft.com/office/officeart/2005/8/layout/vProcess5"/>
    <dgm:cxn modelId="{A4F6F063-1DCB-4909-910D-EAF51158F819}" type="presParOf" srcId="{2532BE04-FBC2-421C-B4C3-BB4B4E29B87C}" destId="{1960DFBB-4C9A-4231-AD9E-4DB03D63A046}" srcOrd="0" destOrd="0" presId="urn:microsoft.com/office/officeart/2005/8/layout/vProcess5"/>
    <dgm:cxn modelId="{2DFEFA96-182A-4576-AA24-51088795F73F}" type="presParOf" srcId="{2532BE04-FBC2-421C-B4C3-BB4B4E29B87C}" destId="{04D43121-AC00-4903-A0A5-1A81E560AB3E}" srcOrd="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F7119F-19BC-4A4A-BD2E-BD5077845B51}" type="doc">
      <dgm:prSet loTypeId="urn:microsoft.com/office/officeart/2005/8/layout/gear1" loCatId="process" qsTypeId="urn:microsoft.com/office/officeart/2005/8/quickstyle/simple1" qsCatId="simple" csTypeId="urn:microsoft.com/office/officeart/2005/8/colors/accent0_2" csCatId="mainScheme" phldr="1"/>
      <dgm:spPr/>
    </dgm:pt>
    <dgm:pt modelId="{5E060E24-F699-42B2-AB3E-9A1639ACE5F8}">
      <dgm:prSet phldrT="[Text]"/>
      <dgm:spPr/>
      <dgm:t>
        <a:bodyPr/>
        <a:lstStyle/>
        <a:p>
          <a:r>
            <a:rPr lang="en-GB" dirty="0" smtClean="0"/>
            <a:t> </a:t>
          </a:r>
          <a:endParaRPr lang="en-GB" dirty="0"/>
        </a:p>
      </dgm:t>
    </dgm:pt>
    <dgm:pt modelId="{0ACCAB4A-DB86-4DC7-A1C6-E1E2DC713338}" type="parTrans" cxnId="{6A1A2C52-A22D-4656-B159-C6B641D0BF27}">
      <dgm:prSet/>
      <dgm:spPr/>
      <dgm:t>
        <a:bodyPr/>
        <a:lstStyle/>
        <a:p>
          <a:endParaRPr lang="en-GB"/>
        </a:p>
      </dgm:t>
    </dgm:pt>
    <dgm:pt modelId="{6B216315-1269-4FC8-BC32-87E474A3EAEF}" type="sibTrans" cxnId="{6A1A2C52-A22D-4656-B159-C6B641D0BF27}">
      <dgm:prSet/>
      <dgm:spPr/>
      <dgm:t>
        <a:bodyPr/>
        <a:lstStyle/>
        <a:p>
          <a:endParaRPr lang="en-GB"/>
        </a:p>
      </dgm:t>
    </dgm:pt>
    <dgm:pt modelId="{FF3BD41D-0C74-448A-9FCA-5BDE4421719B}">
      <dgm:prSet phldrT="[Text]"/>
      <dgm:spPr/>
      <dgm:t>
        <a:bodyPr/>
        <a:lstStyle/>
        <a:p>
          <a:r>
            <a:rPr lang="en-GB" dirty="0" smtClean="0"/>
            <a:t> </a:t>
          </a:r>
          <a:endParaRPr lang="en-GB" dirty="0"/>
        </a:p>
      </dgm:t>
    </dgm:pt>
    <dgm:pt modelId="{2E2C7336-C3A4-41E4-8830-87453C0233AB}" type="parTrans" cxnId="{B5B0EF86-3289-493C-819D-BE3A8C27ABA3}">
      <dgm:prSet/>
      <dgm:spPr/>
      <dgm:t>
        <a:bodyPr/>
        <a:lstStyle/>
        <a:p>
          <a:endParaRPr lang="en-GB"/>
        </a:p>
      </dgm:t>
    </dgm:pt>
    <dgm:pt modelId="{C0E8F7DE-EBB0-442E-A633-67D0491C8179}" type="sibTrans" cxnId="{B5B0EF86-3289-493C-819D-BE3A8C27ABA3}">
      <dgm:prSet/>
      <dgm:spPr/>
      <dgm:t>
        <a:bodyPr/>
        <a:lstStyle/>
        <a:p>
          <a:endParaRPr lang="en-GB"/>
        </a:p>
      </dgm:t>
    </dgm:pt>
    <dgm:pt modelId="{8940DAE3-0BA8-4273-A364-5DA46F8C2355}">
      <dgm:prSet phldrT="[Text]"/>
      <dgm:spPr/>
      <dgm:t>
        <a:bodyPr/>
        <a:lstStyle/>
        <a:p>
          <a:r>
            <a:rPr lang="en-GB" dirty="0" smtClean="0"/>
            <a:t> </a:t>
          </a:r>
          <a:endParaRPr lang="en-GB" dirty="0"/>
        </a:p>
      </dgm:t>
    </dgm:pt>
    <dgm:pt modelId="{4D0A632C-AA9B-4577-9DDC-0D856D10BAE3}" type="parTrans" cxnId="{EC112916-B0A5-4B9B-A4E2-CB9BDEEDD5EB}">
      <dgm:prSet/>
      <dgm:spPr/>
      <dgm:t>
        <a:bodyPr/>
        <a:lstStyle/>
        <a:p>
          <a:endParaRPr lang="en-GB"/>
        </a:p>
      </dgm:t>
    </dgm:pt>
    <dgm:pt modelId="{CF5A2FAC-60AD-4F7B-A953-5394D6242DBC}" type="sibTrans" cxnId="{EC112916-B0A5-4B9B-A4E2-CB9BDEEDD5EB}">
      <dgm:prSet/>
      <dgm:spPr/>
      <dgm:t>
        <a:bodyPr/>
        <a:lstStyle/>
        <a:p>
          <a:endParaRPr lang="en-GB"/>
        </a:p>
      </dgm:t>
    </dgm:pt>
    <dgm:pt modelId="{B1A0193F-A93B-4F38-80DE-DB79328C0CDF}" type="pres">
      <dgm:prSet presAssocID="{D0F7119F-19BC-4A4A-BD2E-BD5077845B51}" presName="composite" presStyleCnt="0">
        <dgm:presLayoutVars>
          <dgm:chMax val="3"/>
          <dgm:animLvl val="lvl"/>
          <dgm:resizeHandles val="exact"/>
        </dgm:presLayoutVars>
      </dgm:prSet>
      <dgm:spPr/>
    </dgm:pt>
    <dgm:pt modelId="{73CB8FBE-F66A-4DFB-8C9F-A6D6B9CC80BF}" type="pres">
      <dgm:prSet presAssocID="{5E060E24-F699-42B2-AB3E-9A1639ACE5F8}" presName="gear1" presStyleLbl="node1" presStyleIdx="0" presStyleCnt="3">
        <dgm:presLayoutVars>
          <dgm:chMax val="1"/>
          <dgm:bulletEnabled val="1"/>
        </dgm:presLayoutVars>
      </dgm:prSet>
      <dgm:spPr/>
      <dgm:t>
        <a:bodyPr/>
        <a:lstStyle/>
        <a:p>
          <a:endParaRPr lang="en-GB"/>
        </a:p>
      </dgm:t>
    </dgm:pt>
    <dgm:pt modelId="{91F6CCBC-88E9-4681-AD28-7415FC40D03F}" type="pres">
      <dgm:prSet presAssocID="{5E060E24-F699-42B2-AB3E-9A1639ACE5F8}" presName="gear1srcNode" presStyleLbl="node1" presStyleIdx="0" presStyleCnt="3"/>
      <dgm:spPr/>
      <dgm:t>
        <a:bodyPr/>
        <a:lstStyle/>
        <a:p>
          <a:endParaRPr lang="en-GB"/>
        </a:p>
      </dgm:t>
    </dgm:pt>
    <dgm:pt modelId="{A7B7982C-B930-43AB-B6B5-F4FAFD922946}" type="pres">
      <dgm:prSet presAssocID="{5E060E24-F699-42B2-AB3E-9A1639ACE5F8}" presName="gear1dstNode" presStyleLbl="node1" presStyleIdx="0" presStyleCnt="3"/>
      <dgm:spPr/>
      <dgm:t>
        <a:bodyPr/>
        <a:lstStyle/>
        <a:p>
          <a:endParaRPr lang="en-GB"/>
        </a:p>
      </dgm:t>
    </dgm:pt>
    <dgm:pt modelId="{6B0586EB-1FE2-4956-816D-AF5E098DCC0C}" type="pres">
      <dgm:prSet presAssocID="{FF3BD41D-0C74-448A-9FCA-5BDE4421719B}" presName="gear2" presStyleLbl="node1" presStyleIdx="1" presStyleCnt="3">
        <dgm:presLayoutVars>
          <dgm:chMax val="1"/>
          <dgm:bulletEnabled val="1"/>
        </dgm:presLayoutVars>
      </dgm:prSet>
      <dgm:spPr/>
      <dgm:t>
        <a:bodyPr/>
        <a:lstStyle/>
        <a:p>
          <a:endParaRPr lang="en-GB"/>
        </a:p>
      </dgm:t>
    </dgm:pt>
    <dgm:pt modelId="{C375BE7E-80D1-4342-8638-30E0479B9251}" type="pres">
      <dgm:prSet presAssocID="{FF3BD41D-0C74-448A-9FCA-5BDE4421719B}" presName="gear2srcNode" presStyleLbl="node1" presStyleIdx="1" presStyleCnt="3"/>
      <dgm:spPr/>
      <dgm:t>
        <a:bodyPr/>
        <a:lstStyle/>
        <a:p>
          <a:endParaRPr lang="en-GB"/>
        </a:p>
      </dgm:t>
    </dgm:pt>
    <dgm:pt modelId="{5EBBEBD7-21A2-4C4C-A353-1E81A5AC6623}" type="pres">
      <dgm:prSet presAssocID="{FF3BD41D-0C74-448A-9FCA-5BDE4421719B}" presName="gear2dstNode" presStyleLbl="node1" presStyleIdx="1" presStyleCnt="3"/>
      <dgm:spPr/>
      <dgm:t>
        <a:bodyPr/>
        <a:lstStyle/>
        <a:p>
          <a:endParaRPr lang="en-GB"/>
        </a:p>
      </dgm:t>
    </dgm:pt>
    <dgm:pt modelId="{CC431F28-CF8F-4A0F-8643-4C6C5BB08D9A}" type="pres">
      <dgm:prSet presAssocID="{8940DAE3-0BA8-4273-A364-5DA46F8C2355}" presName="gear3" presStyleLbl="node1" presStyleIdx="2" presStyleCnt="3"/>
      <dgm:spPr/>
      <dgm:t>
        <a:bodyPr/>
        <a:lstStyle/>
        <a:p>
          <a:endParaRPr lang="en-GB"/>
        </a:p>
      </dgm:t>
    </dgm:pt>
    <dgm:pt modelId="{C5625BD4-5C37-48C5-A9F3-4BA809A944D4}" type="pres">
      <dgm:prSet presAssocID="{8940DAE3-0BA8-4273-A364-5DA46F8C2355}" presName="gear3tx" presStyleLbl="node1" presStyleIdx="2" presStyleCnt="3">
        <dgm:presLayoutVars>
          <dgm:chMax val="1"/>
          <dgm:bulletEnabled val="1"/>
        </dgm:presLayoutVars>
      </dgm:prSet>
      <dgm:spPr/>
      <dgm:t>
        <a:bodyPr/>
        <a:lstStyle/>
        <a:p>
          <a:endParaRPr lang="en-GB"/>
        </a:p>
      </dgm:t>
    </dgm:pt>
    <dgm:pt modelId="{0164F2B0-26F9-4852-B644-1076479756C1}" type="pres">
      <dgm:prSet presAssocID="{8940DAE3-0BA8-4273-A364-5DA46F8C2355}" presName="gear3srcNode" presStyleLbl="node1" presStyleIdx="2" presStyleCnt="3"/>
      <dgm:spPr/>
      <dgm:t>
        <a:bodyPr/>
        <a:lstStyle/>
        <a:p>
          <a:endParaRPr lang="en-GB"/>
        </a:p>
      </dgm:t>
    </dgm:pt>
    <dgm:pt modelId="{C8293336-984D-43E3-8A7D-A80A1C9512B1}" type="pres">
      <dgm:prSet presAssocID="{8940DAE3-0BA8-4273-A364-5DA46F8C2355}" presName="gear3dstNode" presStyleLbl="node1" presStyleIdx="2" presStyleCnt="3"/>
      <dgm:spPr/>
      <dgm:t>
        <a:bodyPr/>
        <a:lstStyle/>
        <a:p>
          <a:endParaRPr lang="en-GB"/>
        </a:p>
      </dgm:t>
    </dgm:pt>
    <dgm:pt modelId="{0354316D-C90A-4BFE-B6B3-C8FDD94FE9F1}" type="pres">
      <dgm:prSet presAssocID="{6B216315-1269-4FC8-BC32-87E474A3EAEF}" presName="connector1" presStyleLbl="sibTrans2D1" presStyleIdx="0" presStyleCnt="3"/>
      <dgm:spPr/>
      <dgm:t>
        <a:bodyPr/>
        <a:lstStyle/>
        <a:p>
          <a:endParaRPr lang="en-GB"/>
        </a:p>
      </dgm:t>
    </dgm:pt>
    <dgm:pt modelId="{888FF8C8-A853-4EDD-A3B5-A5D787FB9A18}" type="pres">
      <dgm:prSet presAssocID="{C0E8F7DE-EBB0-442E-A633-67D0491C8179}" presName="connector2" presStyleLbl="sibTrans2D1" presStyleIdx="1" presStyleCnt="3"/>
      <dgm:spPr/>
      <dgm:t>
        <a:bodyPr/>
        <a:lstStyle/>
        <a:p>
          <a:endParaRPr lang="en-GB"/>
        </a:p>
      </dgm:t>
    </dgm:pt>
    <dgm:pt modelId="{0C308860-B4DE-4313-AC0C-D6DC194B196C}" type="pres">
      <dgm:prSet presAssocID="{CF5A2FAC-60AD-4F7B-A953-5394D6242DBC}" presName="connector3" presStyleLbl="sibTrans2D1" presStyleIdx="2" presStyleCnt="3"/>
      <dgm:spPr/>
      <dgm:t>
        <a:bodyPr/>
        <a:lstStyle/>
        <a:p>
          <a:endParaRPr lang="en-GB"/>
        </a:p>
      </dgm:t>
    </dgm:pt>
  </dgm:ptLst>
  <dgm:cxnLst>
    <dgm:cxn modelId="{7282C8E6-EA68-428B-9EEE-9ACD17508C2F}" type="presOf" srcId="{5E060E24-F699-42B2-AB3E-9A1639ACE5F8}" destId="{A7B7982C-B930-43AB-B6B5-F4FAFD922946}" srcOrd="2" destOrd="0" presId="urn:microsoft.com/office/officeart/2005/8/layout/gear1"/>
    <dgm:cxn modelId="{4BEF5A28-B245-40B8-9ABF-F4B784C7CB28}" type="presOf" srcId="{FF3BD41D-0C74-448A-9FCA-5BDE4421719B}" destId="{C375BE7E-80D1-4342-8638-30E0479B9251}" srcOrd="1" destOrd="0" presId="urn:microsoft.com/office/officeart/2005/8/layout/gear1"/>
    <dgm:cxn modelId="{54858A2A-BD13-4D15-AEDB-9559A22F2FFF}" type="presOf" srcId="{5E060E24-F699-42B2-AB3E-9A1639ACE5F8}" destId="{73CB8FBE-F66A-4DFB-8C9F-A6D6B9CC80BF}" srcOrd="0" destOrd="0" presId="urn:microsoft.com/office/officeart/2005/8/layout/gear1"/>
    <dgm:cxn modelId="{EC112916-B0A5-4B9B-A4E2-CB9BDEEDD5EB}" srcId="{D0F7119F-19BC-4A4A-BD2E-BD5077845B51}" destId="{8940DAE3-0BA8-4273-A364-5DA46F8C2355}" srcOrd="2" destOrd="0" parTransId="{4D0A632C-AA9B-4577-9DDC-0D856D10BAE3}" sibTransId="{CF5A2FAC-60AD-4F7B-A953-5394D6242DBC}"/>
    <dgm:cxn modelId="{B5B0EF86-3289-493C-819D-BE3A8C27ABA3}" srcId="{D0F7119F-19BC-4A4A-BD2E-BD5077845B51}" destId="{FF3BD41D-0C74-448A-9FCA-5BDE4421719B}" srcOrd="1" destOrd="0" parTransId="{2E2C7336-C3A4-41E4-8830-87453C0233AB}" sibTransId="{C0E8F7DE-EBB0-442E-A633-67D0491C8179}"/>
    <dgm:cxn modelId="{F56B3C67-2529-4F7E-87F8-BBBDFE8E5FB0}" type="presOf" srcId="{C0E8F7DE-EBB0-442E-A633-67D0491C8179}" destId="{888FF8C8-A853-4EDD-A3B5-A5D787FB9A18}" srcOrd="0" destOrd="0" presId="urn:microsoft.com/office/officeart/2005/8/layout/gear1"/>
    <dgm:cxn modelId="{A2280CBC-0D77-4F58-BA82-DFDB59C46540}" type="presOf" srcId="{6B216315-1269-4FC8-BC32-87E474A3EAEF}" destId="{0354316D-C90A-4BFE-B6B3-C8FDD94FE9F1}" srcOrd="0" destOrd="0" presId="urn:microsoft.com/office/officeart/2005/8/layout/gear1"/>
    <dgm:cxn modelId="{BDD01FBD-AFEA-4312-82B2-116B61413C91}" type="presOf" srcId="{D0F7119F-19BC-4A4A-BD2E-BD5077845B51}" destId="{B1A0193F-A93B-4F38-80DE-DB79328C0CDF}" srcOrd="0" destOrd="0" presId="urn:microsoft.com/office/officeart/2005/8/layout/gear1"/>
    <dgm:cxn modelId="{4653E9A7-CF45-4524-A420-0FD32CD8DA0C}" type="presOf" srcId="{FF3BD41D-0C74-448A-9FCA-5BDE4421719B}" destId="{6B0586EB-1FE2-4956-816D-AF5E098DCC0C}" srcOrd="0" destOrd="0" presId="urn:microsoft.com/office/officeart/2005/8/layout/gear1"/>
    <dgm:cxn modelId="{807A3030-12E3-42BC-A3BF-4981E22B5C5B}" type="presOf" srcId="{CF5A2FAC-60AD-4F7B-A953-5394D6242DBC}" destId="{0C308860-B4DE-4313-AC0C-D6DC194B196C}" srcOrd="0" destOrd="0" presId="urn:microsoft.com/office/officeart/2005/8/layout/gear1"/>
    <dgm:cxn modelId="{49104BD8-E967-4D57-9706-09F3F9625333}" type="presOf" srcId="{8940DAE3-0BA8-4273-A364-5DA46F8C2355}" destId="{CC431F28-CF8F-4A0F-8643-4C6C5BB08D9A}" srcOrd="0" destOrd="0" presId="urn:microsoft.com/office/officeart/2005/8/layout/gear1"/>
    <dgm:cxn modelId="{179F508C-5019-4BF1-9370-D6B9E14870F5}" type="presOf" srcId="{5E060E24-F699-42B2-AB3E-9A1639ACE5F8}" destId="{91F6CCBC-88E9-4681-AD28-7415FC40D03F}" srcOrd="1" destOrd="0" presId="urn:microsoft.com/office/officeart/2005/8/layout/gear1"/>
    <dgm:cxn modelId="{6A1A2C52-A22D-4656-B159-C6B641D0BF27}" srcId="{D0F7119F-19BC-4A4A-BD2E-BD5077845B51}" destId="{5E060E24-F699-42B2-AB3E-9A1639ACE5F8}" srcOrd="0" destOrd="0" parTransId="{0ACCAB4A-DB86-4DC7-A1C6-E1E2DC713338}" sibTransId="{6B216315-1269-4FC8-BC32-87E474A3EAEF}"/>
    <dgm:cxn modelId="{ADC69432-B261-4672-8712-E19D119EB7BE}" type="presOf" srcId="{8940DAE3-0BA8-4273-A364-5DA46F8C2355}" destId="{0164F2B0-26F9-4852-B644-1076479756C1}" srcOrd="2" destOrd="0" presId="urn:microsoft.com/office/officeart/2005/8/layout/gear1"/>
    <dgm:cxn modelId="{6DA8785D-0DC4-4BBD-84B1-4CFDC4C557C0}" type="presOf" srcId="{8940DAE3-0BA8-4273-A364-5DA46F8C2355}" destId="{C8293336-984D-43E3-8A7D-A80A1C9512B1}" srcOrd="3" destOrd="0" presId="urn:microsoft.com/office/officeart/2005/8/layout/gear1"/>
    <dgm:cxn modelId="{E26418FB-25CF-4690-9F98-221E94098398}" type="presOf" srcId="{FF3BD41D-0C74-448A-9FCA-5BDE4421719B}" destId="{5EBBEBD7-21A2-4C4C-A353-1E81A5AC6623}" srcOrd="2" destOrd="0" presId="urn:microsoft.com/office/officeart/2005/8/layout/gear1"/>
    <dgm:cxn modelId="{AF5BC5E9-EE4F-4D1E-8BA8-CD1AC96B05AE}" type="presOf" srcId="{8940DAE3-0BA8-4273-A364-5DA46F8C2355}" destId="{C5625BD4-5C37-48C5-A9F3-4BA809A944D4}" srcOrd="1" destOrd="0" presId="urn:microsoft.com/office/officeart/2005/8/layout/gear1"/>
    <dgm:cxn modelId="{F5C2A841-A656-449B-BECA-FA993F8B139F}" type="presParOf" srcId="{B1A0193F-A93B-4F38-80DE-DB79328C0CDF}" destId="{73CB8FBE-F66A-4DFB-8C9F-A6D6B9CC80BF}" srcOrd="0" destOrd="0" presId="urn:microsoft.com/office/officeart/2005/8/layout/gear1"/>
    <dgm:cxn modelId="{E666A310-5244-413C-8194-1DAE5158FF50}" type="presParOf" srcId="{B1A0193F-A93B-4F38-80DE-DB79328C0CDF}" destId="{91F6CCBC-88E9-4681-AD28-7415FC40D03F}" srcOrd="1" destOrd="0" presId="urn:microsoft.com/office/officeart/2005/8/layout/gear1"/>
    <dgm:cxn modelId="{C82FDA60-AFEF-4516-9EB6-6B4D49A27592}" type="presParOf" srcId="{B1A0193F-A93B-4F38-80DE-DB79328C0CDF}" destId="{A7B7982C-B930-43AB-B6B5-F4FAFD922946}" srcOrd="2" destOrd="0" presId="urn:microsoft.com/office/officeart/2005/8/layout/gear1"/>
    <dgm:cxn modelId="{E051AF35-E046-41C8-B963-C592CA2F5BCB}" type="presParOf" srcId="{B1A0193F-A93B-4F38-80DE-DB79328C0CDF}" destId="{6B0586EB-1FE2-4956-816D-AF5E098DCC0C}" srcOrd="3" destOrd="0" presId="urn:microsoft.com/office/officeart/2005/8/layout/gear1"/>
    <dgm:cxn modelId="{05F0B0F5-AD49-4E0F-A622-A36553CAE5D7}" type="presParOf" srcId="{B1A0193F-A93B-4F38-80DE-DB79328C0CDF}" destId="{C375BE7E-80D1-4342-8638-30E0479B9251}" srcOrd="4" destOrd="0" presId="urn:microsoft.com/office/officeart/2005/8/layout/gear1"/>
    <dgm:cxn modelId="{CD353EBA-AAB4-47E9-B38D-31969B6B7970}" type="presParOf" srcId="{B1A0193F-A93B-4F38-80DE-DB79328C0CDF}" destId="{5EBBEBD7-21A2-4C4C-A353-1E81A5AC6623}" srcOrd="5" destOrd="0" presId="urn:microsoft.com/office/officeart/2005/8/layout/gear1"/>
    <dgm:cxn modelId="{BA63E885-4D87-4619-B43A-660662CE49DA}" type="presParOf" srcId="{B1A0193F-A93B-4F38-80DE-DB79328C0CDF}" destId="{CC431F28-CF8F-4A0F-8643-4C6C5BB08D9A}" srcOrd="6" destOrd="0" presId="urn:microsoft.com/office/officeart/2005/8/layout/gear1"/>
    <dgm:cxn modelId="{4FB0506B-695A-4340-92F9-05DD64ACD3A5}" type="presParOf" srcId="{B1A0193F-A93B-4F38-80DE-DB79328C0CDF}" destId="{C5625BD4-5C37-48C5-A9F3-4BA809A944D4}" srcOrd="7" destOrd="0" presId="urn:microsoft.com/office/officeart/2005/8/layout/gear1"/>
    <dgm:cxn modelId="{7ED1D33B-1DBC-49AB-8E2A-C91A32107C34}" type="presParOf" srcId="{B1A0193F-A93B-4F38-80DE-DB79328C0CDF}" destId="{0164F2B0-26F9-4852-B644-1076479756C1}" srcOrd="8" destOrd="0" presId="urn:microsoft.com/office/officeart/2005/8/layout/gear1"/>
    <dgm:cxn modelId="{D54CC463-F8A4-4EC0-A37B-D85A54249218}" type="presParOf" srcId="{B1A0193F-A93B-4F38-80DE-DB79328C0CDF}" destId="{C8293336-984D-43E3-8A7D-A80A1C9512B1}" srcOrd="9" destOrd="0" presId="urn:microsoft.com/office/officeart/2005/8/layout/gear1"/>
    <dgm:cxn modelId="{05D2E1F1-D85A-4A75-A761-0F551CA94DBE}" type="presParOf" srcId="{B1A0193F-A93B-4F38-80DE-DB79328C0CDF}" destId="{0354316D-C90A-4BFE-B6B3-C8FDD94FE9F1}" srcOrd="10" destOrd="0" presId="urn:microsoft.com/office/officeart/2005/8/layout/gear1"/>
    <dgm:cxn modelId="{146E6FAE-2251-4326-BBCA-2021CDA55A3C}" type="presParOf" srcId="{B1A0193F-A93B-4F38-80DE-DB79328C0CDF}" destId="{888FF8C8-A853-4EDD-A3B5-A5D787FB9A18}" srcOrd="11" destOrd="0" presId="urn:microsoft.com/office/officeart/2005/8/layout/gear1"/>
    <dgm:cxn modelId="{E1F5EF68-CF87-4397-B756-25A01E6CE918}" type="presParOf" srcId="{B1A0193F-A93B-4F38-80DE-DB79328C0CDF}" destId="{0C308860-B4DE-4313-AC0C-D6DC194B196C}"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F7119F-19BC-4A4A-BD2E-BD5077845B51}" type="doc">
      <dgm:prSet loTypeId="urn:microsoft.com/office/officeart/2005/8/layout/gear1" loCatId="process" qsTypeId="urn:microsoft.com/office/officeart/2005/8/quickstyle/simple1" qsCatId="simple" csTypeId="urn:microsoft.com/office/officeart/2005/8/colors/accent0_2" csCatId="mainScheme" phldr="1"/>
      <dgm:spPr/>
    </dgm:pt>
    <dgm:pt modelId="{5E060E24-F699-42B2-AB3E-9A1639ACE5F8}">
      <dgm:prSet phldrT="[Text]"/>
      <dgm:spPr/>
      <dgm:t>
        <a:bodyPr/>
        <a:lstStyle/>
        <a:p>
          <a:r>
            <a:rPr lang="en-GB" smtClean="0"/>
            <a:t> </a:t>
          </a:r>
          <a:endParaRPr lang="en-GB"/>
        </a:p>
      </dgm:t>
    </dgm:pt>
    <dgm:pt modelId="{0ACCAB4A-DB86-4DC7-A1C6-E1E2DC713338}" type="parTrans" cxnId="{6A1A2C52-A22D-4656-B159-C6B641D0BF27}">
      <dgm:prSet/>
      <dgm:spPr/>
      <dgm:t>
        <a:bodyPr/>
        <a:lstStyle/>
        <a:p>
          <a:endParaRPr lang="en-GB"/>
        </a:p>
      </dgm:t>
    </dgm:pt>
    <dgm:pt modelId="{6B216315-1269-4FC8-BC32-87E474A3EAEF}" type="sibTrans" cxnId="{6A1A2C52-A22D-4656-B159-C6B641D0BF27}">
      <dgm:prSet/>
      <dgm:spPr/>
      <dgm:t>
        <a:bodyPr/>
        <a:lstStyle/>
        <a:p>
          <a:endParaRPr lang="en-GB"/>
        </a:p>
      </dgm:t>
    </dgm:pt>
    <dgm:pt modelId="{FF3BD41D-0C74-448A-9FCA-5BDE4421719B}">
      <dgm:prSet phldrT="[Text]"/>
      <dgm:spPr/>
      <dgm:t>
        <a:bodyPr/>
        <a:lstStyle/>
        <a:p>
          <a:r>
            <a:rPr lang="en-GB" dirty="0" smtClean="0"/>
            <a:t> </a:t>
          </a:r>
          <a:endParaRPr lang="en-GB" dirty="0"/>
        </a:p>
      </dgm:t>
    </dgm:pt>
    <dgm:pt modelId="{2E2C7336-C3A4-41E4-8830-87453C0233AB}" type="parTrans" cxnId="{B5B0EF86-3289-493C-819D-BE3A8C27ABA3}">
      <dgm:prSet/>
      <dgm:spPr/>
      <dgm:t>
        <a:bodyPr/>
        <a:lstStyle/>
        <a:p>
          <a:endParaRPr lang="en-GB"/>
        </a:p>
      </dgm:t>
    </dgm:pt>
    <dgm:pt modelId="{C0E8F7DE-EBB0-442E-A633-67D0491C8179}" type="sibTrans" cxnId="{B5B0EF86-3289-493C-819D-BE3A8C27ABA3}">
      <dgm:prSet/>
      <dgm:spPr/>
      <dgm:t>
        <a:bodyPr/>
        <a:lstStyle/>
        <a:p>
          <a:endParaRPr lang="en-GB"/>
        </a:p>
      </dgm:t>
    </dgm:pt>
    <dgm:pt modelId="{8940DAE3-0BA8-4273-A364-5DA46F8C2355}">
      <dgm:prSet phldrT="[Text]"/>
      <dgm:spPr/>
      <dgm:t>
        <a:bodyPr/>
        <a:lstStyle/>
        <a:p>
          <a:r>
            <a:rPr lang="en-GB" dirty="0" smtClean="0"/>
            <a:t> </a:t>
          </a:r>
          <a:endParaRPr lang="en-GB" dirty="0"/>
        </a:p>
      </dgm:t>
    </dgm:pt>
    <dgm:pt modelId="{4D0A632C-AA9B-4577-9DDC-0D856D10BAE3}" type="parTrans" cxnId="{EC112916-B0A5-4B9B-A4E2-CB9BDEEDD5EB}">
      <dgm:prSet/>
      <dgm:spPr/>
      <dgm:t>
        <a:bodyPr/>
        <a:lstStyle/>
        <a:p>
          <a:endParaRPr lang="en-GB"/>
        </a:p>
      </dgm:t>
    </dgm:pt>
    <dgm:pt modelId="{CF5A2FAC-60AD-4F7B-A953-5394D6242DBC}" type="sibTrans" cxnId="{EC112916-B0A5-4B9B-A4E2-CB9BDEEDD5EB}">
      <dgm:prSet/>
      <dgm:spPr/>
      <dgm:t>
        <a:bodyPr/>
        <a:lstStyle/>
        <a:p>
          <a:endParaRPr lang="en-GB"/>
        </a:p>
      </dgm:t>
    </dgm:pt>
    <dgm:pt modelId="{B1A0193F-A93B-4F38-80DE-DB79328C0CDF}" type="pres">
      <dgm:prSet presAssocID="{D0F7119F-19BC-4A4A-BD2E-BD5077845B51}" presName="composite" presStyleCnt="0">
        <dgm:presLayoutVars>
          <dgm:chMax val="3"/>
          <dgm:animLvl val="lvl"/>
          <dgm:resizeHandles val="exact"/>
        </dgm:presLayoutVars>
      </dgm:prSet>
      <dgm:spPr/>
    </dgm:pt>
    <dgm:pt modelId="{73CB8FBE-F66A-4DFB-8C9F-A6D6B9CC80BF}" type="pres">
      <dgm:prSet presAssocID="{5E060E24-F699-42B2-AB3E-9A1639ACE5F8}" presName="gear1" presStyleLbl="node1" presStyleIdx="0" presStyleCnt="3">
        <dgm:presLayoutVars>
          <dgm:chMax val="1"/>
          <dgm:bulletEnabled val="1"/>
        </dgm:presLayoutVars>
      </dgm:prSet>
      <dgm:spPr/>
      <dgm:t>
        <a:bodyPr/>
        <a:lstStyle/>
        <a:p>
          <a:endParaRPr lang="en-GB"/>
        </a:p>
      </dgm:t>
    </dgm:pt>
    <dgm:pt modelId="{91F6CCBC-88E9-4681-AD28-7415FC40D03F}" type="pres">
      <dgm:prSet presAssocID="{5E060E24-F699-42B2-AB3E-9A1639ACE5F8}" presName="gear1srcNode" presStyleLbl="node1" presStyleIdx="0" presStyleCnt="3"/>
      <dgm:spPr/>
      <dgm:t>
        <a:bodyPr/>
        <a:lstStyle/>
        <a:p>
          <a:endParaRPr lang="en-GB"/>
        </a:p>
      </dgm:t>
    </dgm:pt>
    <dgm:pt modelId="{A7B7982C-B930-43AB-B6B5-F4FAFD922946}" type="pres">
      <dgm:prSet presAssocID="{5E060E24-F699-42B2-AB3E-9A1639ACE5F8}" presName="gear1dstNode" presStyleLbl="node1" presStyleIdx="0" presStyleCnt="3"/>
      <dgm:spPr/>
      <dgm:t>
        <a:bodyPr/>
        <a:lstStyle/>
        <a:p>
          <a:endParaRPr lang="en-GB"/>
        </a:p>
      </dgm:t>
    </dgm:pt>
    <dgm:pt modelId="{6B0586EB-1FE2-4956-816D-AF5E098DCC0C}" type="pres">
      <dgm:prSet presAssocID="{FF3BD41D-0C74-448A-9FCA-5BDE4421719B}" presName="gear2" presStyleLbl="node1" presStyleIdx="1" presStyleCnt="3">
        <dgm:presLayoutVars>
          <dgm:chMax val="1"/>
          <dgm:bulletEnabled val="1"/>
        </dgm:presLayoutVars>
      </dgm:prSet>
      <dgm:spPr/>
      <dgm:t>
        <a:bodyPr/>
        <a:lstStyle/>
        <a:p>
          <a:endParaRPr lang="en-GB"/>
        </a:p>
      </dgm:t>
    </dgm:pt>
    <dgm:pt modelId="{C375BE7E-80D1-4342-8638-30E0479B9251}" type="pres">
      <dgm:prSet presAssocID="{FF3BD41D-0C74-448A-9FCA-5BDE4421719B}" presName="gear2srcNode" presStyleLbl="node1" presStyleIdx="1" presStyleCnt="3"/>
      <dgm:spPr/>
      <dgm:t>
        <a:bodyPr/>
        <a:lstStyle/>
        <a:p>
          <a:endParaRPr lang="en-GB"/>
        </a:p>
      </dgm:t>
    </dgm:pt>
    <dgm:pt modelId="{5EBBEBD7-21A2-4C4C-A353-1E81A5AC6623}" type="pres">
      <dgm:prSet presAssocID="{FF3BD41D-0C74-448A-9FCA-5BDE4421719B}" presName="gear2dstNode" presStyleLbl="node1" presStyleIdx="1" presStyleCnt="3"/>
      <dgm:spPr/>
      <dgm:t>
        <a:bodyPr/>
        <a:lstStyle/>
        <a:p>
          <a:endParaRPr lang="en-GB"/>
        </a:p>
      </dgm:t>
    </dgm:pt>
    <dgm:pt modelId="{CC431F28-CF8F-4A0F-8643-4C6C5BB08D9A}" type="pres">
      <dgm:prSet presAssocID="{8940DAE3-0BA8-4273-A364-5DA46F8C2355}" presName="gear3" presStyleLbl="node1" presStyleIdx="2" presStyleCnt="3"/>
      <dgm:spPr/>
      <dgm:t>
        <a:bodyPr/>
        <a:lstStyle/>
        <a:p>
          <a:endParaRPr lang="en-GB"/>
        </a:p>
      </dgm:t>
    </dgm:pt>
    <dgm:pt modelId="{C5625BD4-5C37-48C5-A9F3-4BA809A944D4}" type="pres">
      <dgm:prSet presAssocID="{8940DAE3-0BA8-4273-A364-5DA46F8C2355}" presName="gear3tx" presStyleLbl="node1" presStyleIdx="2" presStyleCnt="3">
        <dgm:presLayoutVars>
          <dgm:chMax val="1"/>
          <dgm:bulletEnabled val="1"/>
        </dgm:presLayoutVars>
      </dgm:prSet>
      <dgm:spPr/>
      <dgm:t>
        <a:bodyPr/>
        <a:lstStyle/>
        <a:p>
          <a:endParaRPr lang="en-GB"/>
        </a:p>
      </dgm:t>
    </dgm:pt>
    <dgm:pt modelId="{0164F2B0-26F9-4852-B644-1076479756C1}" type="pres">
      <dgm:prSet presAssocID="{8940DAE3-0BA8-4273-A364-5DA46F8C2355}" presName="gear3srcNode" presStyleLbl="node1" presStyleIdx="2" presStyleCnt="3"/>
      <dgm:spPr/>
      <dgm:t>
        <a:bodyPr/>
        <a:lstStyle/>
        <a:p>
          <a:endParaRPr lang="en-GB"/>
        </a:p>
      </dgm:t>
    </dgm:pt>
    <dgm:pt modelId="{C8293336-984D-43E3-8A7D-A80A1C9512B1}" type="pres">
      <dgm:prSet presAssocID="{8940DAE3-0BA8-4273-A364-5DA46F8C2355}" presName="gear3dstNode" presStyleLbl="node1" presStyleIdx="2" presStyleCnt="3"/>
      <dgm:spPr/>
      <dgm:t>
        <a:bodyPr/>
        <a:lstStyle/>
        <a:p>
          <a:endParaRPr lang="en-GB"/>
        </a:p>
      </dgm:t>
    </dgm:pt>
    <dgm:pt modelId="{0354316D-C90A-4BFE-B6B3-C8FDD94FE9F1}" type="pres">
      <dgm:prSet presAssocID="{6B216315-1269-4FC8-BC32-87E474A3EAEF}" presName="connector1" presStyleLbl="sibTrans2D1" presStyleIdx="0" presStyleCnt="3"/>
      <dgm:spPr/>
      <dgm:t>
        <a:bodyPr/>
        <a:lstStyle/>
        <a:p>
          <a:endParaRPr lang="en-GB"/>
        </a:p>
      </dgm:t>
    </dgm:pt>
    <dgm:pt modelId="{888FF8C8-A853-4EDD-A3B5-A5D787FB9A18}" type="pres">
      <dgm:prSet presAssocID="{C0E8F7DE-EBB0-442E-A633-67D0491C8179}" presName="connector2" presStyleLbl="sibTrans2D1" presStyleIdx="1" presStyleCnt="3"/>
      <dgm:spPr/>
      <dgm:t>
        <a:bodyPr/>
        <a:lstStyle/>
        <a:p>
          <a:endParaRPr lang="en-GB"/>
        </a:p>
      </dgm:t>
    </dgm:pt>
    <dgm:pt modelId="{0C308860-B4DE-4313-AC0C-D6DC194B196C}" type="pres">
      <dgm:prSet presAssocID="{CF5A2FAC-60AD-4F7B-A953-5394D6242DBC}" presName="connector3" presStyleLbl="sibTrans2D1" presStyleIdx="2" presStyleCnt="3"/>
      <dgm:spPr/>
      <dgm:t>
        <a:bodyPr/>
        <a:lstStyle/>
        <a:p>
          <a:endParaRPr lang="en-GB"/>
        </a:p>
      </dgm:t>
    </dgm:pt>
  </dgm:ptLst>
  <dgm:cxnLst>
    <dgm:cxn modelId="{57F2DC43-A81B-4301-8119-21D8CDC8ED8C}" type="presOf" srcId="{6B216315-1269-4FC8-BC32-87E474A3EAEF}" destId="{0354316D-C90A-4BFE-B6B3-C8FDD94FE9F1}" srcOrd="0" destOrd="0" presId="urn:microsoft.com/office/officeart/2005/8/layout/gear1"/>
    <dgm:cxn modelId="{7011F228-11E9-47AA-B109-8BAF2A7E900F}" type="presOf" srcId="{8940DAE3-0BA8-4273-A364-5DA46F8C2355}" destId="{C8293336-984D-43E3-8A7D-A80A1C9512B1}" srcOrd="3" destOrd="0" presId="urn:microsoft.com/office/officeart/2005/8/layout/gear1"/>
    <dgm:cxn modelId="{EC112916-B0A5-4B9B-A4E2-CB9BDEEDD5EB}" srcId="{D0F7119F-19BC-4A4A-BD2E-BD5077845B51}" destId="{8940DAE3-0BA8-4273-A364-5DA46F8C2355}" srcOrd="2" destOrd="0" parTransId="{4D0A632C-AA9B-4577-9DDC-0D856D10BAE3}" sibTransId="{CF5A2FAC-60AD-4F7B-A953-5394D6242DBC}"/>
    <dgm:cxn modelId="{B5B0EF86-3289-493C-819D-BE3A8C27ABA3}" srcId="{D0F7119F-19BC-4A4A-BD2E-BD5077845B51}" destId="{FF3BD41D-0C74-448A-9FCA-5BDE4421719B}" srcOrd="1" destOrd="0" parTransId="{2E2C7336-C3A4-41E4-8830-87453C0233AB}" sibTransId="{C0E8F7DE-EBB0-442E-A633-67D0491C8179}"/>
    <dgm:cxn modelId="{F4FEB503-F8D9-4337-AE5A-B57B2B28780F}" type="presOf" srcId="{8940DAE3-0BA8-4273-A364-5DA46F8C2355}" destId="{CC431F28-CF8F-4A0F-8643-4C6C5BB08D9A}" srcOrd="0" destOrd="0" presId="urn:microsoft.com/office/officeart/2005/8/layout/gear1"/>
    <dgm:cxn modelId="{F83A4946-0A0E-4D89-B0F6-3E298133CF0A}" type="presOf" srcId="{5E060E24-F699-42B2-AB3E-9A1639ACE5F8}" destId="{A7B7982C-B930-43AB-B6B5-F4FAFD922946}" srcOrd="2" destOrd="0" presId="urn:microsoft.com/office/officeart/2005/8/layout/gear1"/>
    <dgm:cxn modelId="{BBCA72DF-F9E7-4681-9807-8145980EFD41}" type="presOf" srcId="{5E060E24-F699-42B2-AB3E-9A1639ACE5F8}" destId="{73CB8FBE-F66A-4DFB-8C9F-A6D6B9CC80BF}" srcOrd="0" destOrd="0" presId="urn:microsoft.com/office/officeart/2005/8/layout/gear1"/>
    <dgm:cxn modelId="{B0FBE26D-BFF9-4242-8AB1-DAC4A1E08FD4}" type="presOf" srcId="{FF3BD41D-0C74-448A-9FCA-5BDE4421719B}" destId="{5EBBEBD7-21A2-4C4C-A353-1E81A5AC6623}" srcOrd="2" destOrd="0" presId="urn:microsoft.com/office/officeart/2005/8/layout/gear1"/>
    <dgm:cxn modelId="{83B6CEAD-8B6B-4EC9-B170-4FBE45F44266}" type="presOf" srcId="{CF5A2FAC-60AD-4F7B-A953-5394D6242DBC}" destId="{0C308860-B4DE-4313-AC0C-D6DC194B196C}" srcOrd="0" destOrd="0" presId="urn:microsoft.com/office/officeart/2005/8/layout/gear1"/>
    <dgm:cxn modelId="{F3A9A69B-6D0A-418B-BCBB-1261D67BF299}" type="presOf" srcId="{C0E8F7DE-EBB0-442E-A633-67D0491C8179}" destId="{888FF8C8-A853-4EDD-A3B5-A5D787FB9A18}" srcOrd="0" destOrd="0" presId="urn:microsoft.com/office/officeart/2005/8/layout/gear1"/>
    <dgm:cxn modelId="{F568BBE8-34BA-420D-8106-649CCBFE9129}" type="presOf" srcId="{8940DAE3-0BA8-4273-A364-5DA46F8C2355}" destId="{0164F2B0-26F9-4852-B644-1076479756C1}" srcOrd="2" destOrd="0" presId="urn:microsoft.com/office/officeart/2005/8/layout/gear1"/>
    <dgm:cxn modelId="{AE4F77F0-4763-497F-A8D8-42FFF7C6A14F}" type="presOf" srcId="{5E060E24-F699-42B2-AB3E-9A1639ACE5F8}" destId="{91F6CCBC-88E9-4681-AD28-7415FC40D03F}" srcOrd="1" destOrd="0" presId="urn:microsoft.com/office/officeart/2005/8/layout/gear1"/>
    <dgm:cxn modelId="{17A16EC8-5A69-4F21-9DEA-0444C4B38FA0}" type="presOf" srcId="{D0F7119F-19BC-4A4A-BD2E-BD5077845B51}" destId="{B1A0193F-A93B-4F38-80DE-DB79328C0CDF}" srcOrd="0" destOrd="0" presId="urn:microsoft.com/office/officeart/2005/8/layout/gear1"/>
    <dgm:cxn modelId="{28948939-6046-46F6-8B50-2CB440C2B11C}" type="presOf" srcId="{FF3BD41D-0C74-448A-9FCA-5BDE4421719B}" destId="{C375BE7E-80D1-4342-8638-30E0479B9251}" srcOrd="1" destOrd="0" presId="urn:microsoft.com/office/officeart/2005/8/layout/gear1"/>
    <dgm:cxn modelId="{6A1A2C52-A22D-4656-B159-C6B641D0BF27}" srcId="{D0F7119F-19BC-4A4A-BD2E-BD5077845B51}" destId="{5E060E24-F699-42B2-AB3E-9A1639ACE5F8}" srcOrd="0" destOrd="0" parTransId="{0ACCAB4A-DB86-4DC7-A1C6-E1E2DC713338}" sibTransId="{6B216315-1269-4FC8-BC32-87E474A3EAEF}"/>
    <dgm:cxn modelId="{BFCDCBDC-4476-4939-A43B-DF1452C8404D}" type="presOf" srcId="{8940DAE3-0BA8-4273-A364-5DA46F8C2355}" destId="{C5625BD4-5C37-48C5-A9F3-4BA809A944D4}" srcOrd="1" destOrd="0" presId="urn:microsoft.com/office/officeart/2005/8/layout/gear1"/>
    <dgm:cxn modelId="{2C6949D3-79DE-4D83-9F53-2EBFF7BF04E0}" type="presOf" srcId="{FF3BD41D-0C74-448A-9FCA-5BDE4421719B}" destId="{6B0586EB-1FE2-4956-816D-AF5E098DCC0C}" srcOrd="0" destOrd="0" presId="urn:microsoft.com/office/officeart/2005/8/layout/gear1"/>
    <dgm:cxn modelId="{080633D3-1C3D-49F8-95F6-0FC49EE0804C}" type="presParOf" srcId="{B1A0193F-A93B-4F38-80DE-DB79328C0CDF}" destId="{73CB8FBE-F66A-4DFB-8C9F-A6D6B9CC80BF}" srcOrd="0" destOrd="0" presId="urn:microsoft.com/office/officeart/2005/8/layout/gear1"/>
    <dgm:cxn modelId="{5C5B3745-B222-4102-97CE-8B5F3F5877DF}" type="presParOf" srcId="{B1A0193F-A93B-4F38-80DE-DB79328C0CDF}" destId="{91F6CCBC-88E9-4681-AD28-7415FC40D03F}" srcOrd="1" destOrd="0" presId="urn:microsoft.com/office/officeart/2005/8/layout/gear1"/>
    <dgm:cxn modelId="{774A2832-C598-458E-AF5E-A30333D8FC49}" type="presParOf" srcId="{B1A0193F-A93B-4F38-80DE-DB79328C0CDF}" destId="{A7B7982C-B930-43AB-B6B5-F4FAFD922946}" srcOrd="2" destOrd="0" presId="urn:microsoft.com/office/officeart/2005/8/layout/gear1"/>
    <dgm:cxn modelId="{F230FDE3-B331-4A41-A621-613F6529FD98}" type="presParOf" srcId="{B1A0193F-A93B-4F38-80DE-DB79328C0CDF}" destId="{6B0586EB-1FE2-4956-816D-AF5E098DCC0C}" srcOrd="3" destOrd="0" presId="urn:microsoft.com/office/officeart/2005/8/layout/gear1"/>
    <dgm:cxn modelId="{9AF92B1A-A394-4DF7-AA1D-3714C4CCB990}" type="presParOf" srcId="{B1A0193F-A93B-4F38-80DE-DB79328C0CDF}" destId="{C375BE7E-80D1-4342-8638-30E0479B9251}" srcOrd="4" destOrd="0" presId="urn:microsoft.com/office/officeart/2005/8/layout/gear1"/>
    <dgm:cxn modelId="{E0E28EF2-EB11-4889-9A28-418E4318CD41}" type="presParOf" srcId="{B1A0193F-A93B-4F38-80DE-DB79328C0CDF}" destId="{5EBBEBD7-21A2-4C4C-A353-1E81A5AC6623}" srcOrd="5" destOrd="0" presId="urn:microsoft.com/office/officeart/2005/8/layout/gear1"/>
    <dgm:cxn modelId="{E8DD4952-4E4F-467C-91DE-088F308EC10F}" type="presParOf" srcId="{B1A0193F-A93B-4F38-80DE-DB79328C0CDF}" destId="{CC431F28-CF8F-4A0F-8643-4C6C5BB08D9A}" srcOrd="6" destOrd="0" presId="urn:microsoft.com/office/officeart/2005/8/layout/gear1"/>
    <dgm:cxn modelId="{3821ACF7-7DD5-4C9B-8BAB-5E536831AA36}" type="presParOf" srcId="{B1A0193F-A93B-4F38-80DE-DB79328C0CDF}" destId="{C5625BD4-5C37-48C5-A9F3-4BA809A944D4}" srcOrd="7" destOrd="0" presId="urn:microsoft.com/office/officeart/2005/8/layout/gear1"/>
    <dgm:cxn modelId="{D190F68C-2085-408A-963B-F84D68BF2135}" type="presParOf" srcId="{B1A0193F-A93B-4F38-80DE-DB79328C0CDF}" destId="{0164F2B0-26F9-4852-B644-1076479756C1}" srcOrd="8" destOrd="0" presId="urn:microsoft.com/office/officeart/2005/8/layout/gear1"/>
    <dgm:cxn modelId="{97F27D13-6301-4925-970F-4CE10822199C}" type="presParOf" srcId="{B1A0193F-A93B-4F38-80DE-DB79328C0CDF}" destId="{C8293336-984D-43E3-8A7D-A80A1C9512B1}" srcOrd="9" destOrd="0" presId="urn:microsoft.com/office/officeart/2005/8/layout/gear1"/>
    <dgm:cxn modelId="{C0AC8239-7272-4123-B28E-A85DFCF02B70}" type="presParOf" srcId="{B1A0193F-A93B-4F38-80DE-DB79328C0CDF}" destId="{0354316D-C90A-4BFE-B6B3-C8FDD94FE9F1}" srcOrd="10" destOrd="0" presId="urn:microsoft.com/office/officeart/2005/8/layout/gear1"/>
    <dgm:cxn modelId="{955275CE-60E4-47B3-99D9-4D2A77E52F42}" type="presParOf" srcId="{B1A0193F-A93B-4F38-80DE-DB79328C0CDF}" destId="{888FF8C8-A853-4EDD-A3B5-A5D787FB9A18}" srcOrd="11" destOrd="0" presId="urn:microsoft.com/office/officeart/2005/8/layout/gear1"/>
    <dgm:cxn modelId="{04FE7E79-0CD4-4A38-8CF4-6609F498C974}" type="presParOf" srcId="{B1A0193F-A93B-4F38-80DE-DB79328C0CDF}" destId="{0C308860-B4DE-4313-AC0C-D6DC194B196C}" srcOrd="12" destOrd="0" presId="urn:microsoft.com/office/officeart/2005/8/layout/gear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D702F58-D914-46B2-8DD2-6A3E931C1832}" type="doc">
      <dgm:prSet loTypeId="urn:microsoft.com/office/officeart/2005/8/layout/vProcess5" loCatId="process" qsTypeId="urn:microsoft.com/office/officeart/2005/8/quickstyle/simple3" qsCatId="simple" csTypeId="urn:microsoft.com/office/officeart/2005/8/colors/accent0_3" csCatId="mainScheme" phldr="1"/>
      <dgm:spPr/>
      <dgm:t>
        <a:bodyPr/>
        <a:lstStyle/>
        <a:p>
          <a:endParaRPr lang="en-GB"/>
        </a:p>
      </dgm:t>
    </dgm:pt>
    <dgm:pt modelId="{220539EE-AF3C-4B7D-832B-B42E1F1A484E}">
      <dgm:prSet phldrT="[Text]" custT="1"/>
      <dgm:spPr/>
      <dgm:t>
        <a:bodyPr/>
        <a:lstStyle/>
        <a:p>
          <a:r>
            <a:rPr lang="en-GB" sz="1900" dirty="0" smtClean="0"/>
            <a:t>1. Watch out for ‘crossing on the wire’!</a:t>
          </a:r>
          <a:endParaRPr lang="en-GB" sz="1900" dirty="0"/>
        </a:p>
      </dgm:t>
    </dgm:pt>
    <dgm:pt modelId="{127F1858-B14B-4BB0-8D00-52C9972A4A10}" type="parTrans" cxnId="{73196039-E801-4611-8E4E-B802B2C29EB1}">
      <dgm:prSet/>
      <dgm:spPr/>
      <dgm:t>
        <a:bodyPr/>
        <a:lstStyle/>
        <a:p>
          <a:endParaRPr lang="en-GB">
            <a:solidFill>
              <a:schemeClr val="bg1"/>
            </a:solidFill>
          </a:endParaRPr>
        </a:p>
      </dgm:t>
    </dgm:pt>
    <dgm:pt modelId="{7E07922A-5EE9-4751-923C-CAE15AD426FA}" type="sibTrans" cxnId="{73196039-E801-4611-8E4E-B802B2C29EB1}">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DB180C96-0E18-4702-8D7F-FE57795733F8}">
      <dgm:prSet phldrT="[Text]" custT="1"/>
      <dgm:spPr/>
      <dgm:t>
        <a:bodyPr/>
        <a:lstStyle/>
        <a:p>
          <a:r>
            <a:rPr lang="en-GB" sz="1900" dirty="0" smtClean="0">
              <a:latin typeface="+mn-lt"/>
              <a:cs typeface="Arial" charset="0"/>
            </a:rPr>
            <a:t>2. Decide what your failure states actually mean</a:t>
          </a:r>
          <a:endParaRPr lang="en-GB" sz="1900" dirty="0">
            <a:latin typeface="+mn-lt"/>
          </a:endParaRPr>
        </a:p>
      </dgm:t>
    </dgm:pt>
    <dgm:pt modelId="{07A10B78-B04F-40EA-8F34-B347493C10C6}" type="parTrans" cxnId="{74279C2F-CA12-4838-BE31-7D16657F3985}">
      <dgm:prSet/>
      <dgm:spPr/>
      <dgm:t>
        <a:bodyPr/>
        <a:lstStyle/>
        <a:p>
          <a:endParaRPr lang="en-GB">
            <a:solidFill>
              <a:schemeClr val="bg1"/>
            </a:solidFill>
          </a:endParaRPr>
        </a:p>
      </dgm:t>
    </dgm:pt>
    <dgm:pt modelId="{1BE14A9F-02DB-442D-A4EF-5AFD0ACEF7A3}" type="sibTrans" cxnId="{74279C2F-CA12-4838-BE31-7D16657F3985}">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36EB4212-2ED9-4071-9035-074D440160BA}">
      <dgm:prSet custT="1"/>
      <dgm:spPr/>
      <dgm:t>
        <a:bodyPr/>
        <a:lstStyle/>
        <a:p>
          <a:r>
            <a:rPr lang="en-GB" sz="1900" dirty="0" smtClean="0">
              <a:latin typeface="+mn-lt"/>
              <a:cs typeface="Arial" charset="0"/>
            </a:rPr>
            <a:t>3. Work closely with the front end developers</a:t>
          </a:r>
        </a:p>
      </dgm:t>
    </dgm:pt>
    <dgm:pt modelId="{F108EA78-93DF-43A1-9BC2-B034CEB9E79C}" type="parTrans" cxnId="{21C118D0-CC3E-49A9-A7F2-D42A274F5A0B}">
      <dgm:prSet/>
      <dgm:spPr/>
      <dgm:t>
        <a:bodyPr/>
        <a:lstStyle/>
        <a:p>
          <a:endParaRPr lang="en-GB">
            <a:solidFill>
              <a:schemeClr val="bg1"/>
            </a:solidFill>
          </a:endParaRPr>
        </a:p>
      </dgm:t>
    </dgm:pt>
    <dgm:pt modelId="{6EC067E4-DCE5-4E3C-BA25-1CA31C32337D}" type="sibTrans" cxnId="{21C118D0-CC3E-49A9-A7F2-D42A274F5A0B}">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2532BE04-FBC2-421C-B4C3-BB4B4E29B87C}" type="pres">
      <dgm:prSet presAssocID="{BD702F58-D914-46B2-8DD2-6A3E931C1832}" presName="outerComposite" presStyleCnt="0">
        <dgm:presLayoutVars>
          <dgm:chMax val="5"/>
          <dgm:dir/>
          <dgm:resizeHandles val="exact"/>
        </dgm:presLayoutVars>
      </dgm:prSet>
      <dgm:spPr/>
      <dgm:t>
        <a:bodyPr/>
        <a:lstStyle/>
        <a:p>
          <a:endParaRPr lang="en-GB"/>
        </a:p>
      </dgm:t>
    </dgm:pt>
    <dgm:pt modelId="{1960DFBB-4C9A-4231-AD9E-4DB03D63A046}" type="pres">
      <dgm:prSet presAssocID="{BD702F58-D914-46B2-8DD2-6A3E931C1832}" presName="dummyMaxCanvas" presStyleCnt="0">
        <dgm:presLayoutVars/>
      </dgm:prSet>
      <dgm:spPr/>
      <dgm:t>
        <a:bodyPr/>
        <a:lstStyle/>
        <a:p>
          <a:endParaRPr lang="en-GB"/>
        </a:p>
      </dgm:t>
    </dgm:pt>
    <dgm:pt modelId="{B92DAEDE-314E-49A2-A0C1-C127A7AA1051}" type="pres">
      <dgm:prSet presAssocID="{BD702F58-D914-46B2-8DD2-6A3E931C1832}" presName="ThreeNodes_1" presStyleLbl="node1" presStyleIdx="0" presStyleCnt="3">
        <dgm:presLayoutVars>
          <dgm:bulletEnabled val="1"/>
        </dgm:presLayoutVars>
      </dgm:prSet>
      <dgm:spPr/>
      <dgm:t>
        <a:bodyPr/>
        <a:lstStyle/>
        <a:p>
          <a:endParaRPr lang="en-GB"/>
        </a:p>
      </dgm:t>
    </dgm:pt>
    <dgm:pt modelId="{DFFEDB6A-9CFC-4791-8BBD-789537E25F4F}" type="pres">
      <dgm:prSet presAssocID="{BD702F58-D914-46B2-8DD2-6A3E931C1832}" presName="ThreeNodes_2" presStyleLbl="node1" presStyleIdx="1" presStyleCnt="3">
        <dgm:presLayoutVars>
          <dgm:bulletEnabled val="1"/>
        </dgm:presLayoutVars>
      </dgm:prSet>
      <dgm:spPr/>
      <dgm:t>
        <a:bodyPr/>
        <a:lstStyle/>
        <a:p>
          <a:endParaRPr lang="en-GB"/>
        </a:p>
      </dgm:t>
    </dgm:pt>
    <dgm:pt modelId="{19831D24-B309-4E9C-84E2-BB5AD040BA08}" type="pres">
      <dgm:prSet presAssocID="{BD702F58-D914-46B2-8DD2-6A3E931C1832}" presName="ThreeNodes_3" presStyleLbl="node1" presStyleIdx="2" presStyleCnt="3">
        <dgm:presLayoutVars>
          <dgm:bulletEnabled val="1"/>
        </dgm:presLayoutVars>
      </dgm:prSet>
      <dgm:spPr/>
      <dgm:t>
        <a:bodyPr/>
        <a:lstStyle/>
        <a:p>
          <a:endParaRPr lang="en-GB"/>
        </a:p>
      </dgm:t>
    </dgm:pt>
    <dgm:pt modelId="{BB22A076-417B-4DF4-B605-90E7BB7090F8}" type="pres">
      <dgm:prSet presAssocID="{BD702F58-D914-46B2-8DD2-6A3E931C1832}" presName="ThreeConn_1-2" presStyleLbl="fgAccFollowNode1" presStyleIdx="0" presStyleCnt="2">
        <dgm:presLayoutVars>
          <dgm:bulletEnabled val="1"/>
        </dgm:presLayoutVars>
      </dgm:prSet>
      <dgm:spPr/>
      <dgm:t>
        <a:bodyPr/>
        <a:lstStyle/>
        <a:p>
          <a:endParaRPr lang="en-GB"/>
        </a:p>
      </dgm:t>
    </dgm:pt>
    <dgm:pt modelId="{D7DEFF94-920A-4B2F-9EB5-D6D560C5B91F}" type="pres">
      <dgm:prSet presAssocID="{BD702F58-D914-46B2-8DD2-6A3E931C1832}" presName="ThreeConn_2-3" presStyleLbl="fgAccFollowNode1" presStyleIdx="1" presStyleCnt="2">
        <dgm:presLayoutVars>
          <dgm:bulletEnabled val="1"/>
        </dgm:presLayoutVars>
      </dgm:prSet>
      <dgm:spPr/>
      <dgm:t>
        <a:bodyPr/>
        <a:lstStyle/>
        <a:p>
          <a:endParaRPr lang="en-GB"/>
        </a:p>
      </dgm:t>
    </dgm:pt>
    <dgm:pt modelId="{23512287-4EA1-4F15-904E-2A854C951071}" type="pres">
      <dgm:prSet presAssocID="{BD702F58-D914-46B2-8DD2-6A3E931C1832}" presName="ThreeNodes_1_text" presStyleLbl="node1" presStyleIdx="2" presStyleCnt="3">
        <dgm:presLayoutVars>
          <dgm:bulletEnabled val="1"/>
        </dgm:presLayoutVars>
      </dgm:prSet>
      <dgm:spPr/>
      <dgm:t>
        <a:bodyPr/>
        <a:lstStyle/>
        <a:p>
          <a:endParaRPr lang="en-GB"/>
        </a:p>
      </dgm:t>
    </dgm:pt>
    <dgm:pt modelId="{3AF6DF08-CAF3-4329-A0EE-7AC65DDDD0DF}" type="pres">
      <dgm:prSet presAssocID="{BD702F58-D914-46B2-8DD2-6A3E931C1832}" presName="ThreeNodes_2_text" presStyleLbl="node1" presStyleIdx="2" presStyleCnt="3">
        <dgm:presLayoutVars>
          <dgm:bulletEnabled val="1"/>
        </dgm:presLayoutVars>
      </dgm:prSet>
      <dgm:spPr/>
      <dgm:t>
        <a:bodyPr/>
        <a:lstStyle/>
        <a:p>
          <a:endParaRPr lang="en-GB"/>
        </a:p>
      </dgm:t>
    </dgm:pt>
    <dgm:pt modelId="{00630408-BD4D-49DD-8601-064F447BB4E5}" type="pres">
      <dgm:prSet presAssocID="{BD702F58-D914-46B2-8DD2-6A3E931C1832}" presName="ThreeNodes_3_text" presStyleLbl="node1" presStyleIdx="2" presStyleCnt="3">
        <dgm:presLayoutVars>
          <dgm:bulletEnabled val="1"/>
        </dgm:presLayoutVars>
      </dgm:prSet>
      <dgm:spPr/>
      <dgm:t>
        <a:bodyPr/>
        <a:lstStyle/>
        <a:p>
          <a:endParaRPr lang="en-GB"/>
        </a:p>
      </dgm:t>
    </dgm:pt>
  </dgm:ptLst>
  <dgm:cxnLst>
    <dgm:cxn modelId="{A9CACBB5-2BC4-4F94-9DF6-41DB18FE3979}" type="presOf" srcId="{DB180C96-0E18-4702-8D7F-FE57795733F8}" destId="{3AF6DF08-CAF3-4329-A0EE-7AC65DDDD0DF}" srcOrd="1" destOrd="0" presId="urn:microsoft.com/office/officeart/2005/8/layout/vProcess5"/>
    <dgm:cxn modelId="{FCC66007-8F7E-4D86-B4C3-E427AA3912C3}" type="presOf" srcId="{DB180C96-0E18-4702-8D7F-FE57795733F8}" destId="{DFFEDB6A-9CFC-4791-8BBD-789537E25F4F}" srcOrd="0" destOrd="0" presId="urn:microsoft.com/office/officeart/2005/8/layout/vProcess5"/>
    <dgm:cxn modelId="{3D6C6FD3-FAA5-4191-98BD-25F3F988342E}" type="presOf" srcId="{220539EE-AF3C-4B7D-832B-B42E1F1A484E}" destId="{23512287-4EA1-4F15-904E-2A854C951071}" srcOrd="1" destOrd="0" presId="urn:microsoft.com/office/officeart/2005/8/layout/vProcess5"/>
    <dgm:cxn modelId="{8C61B24C-1519-4047-9803-76D9F836907D}" type="presOf" srcId="{1BE14A9F-02DB-442D-A4EF-5AFD0ACEF7A3}" destId="{D7DEFF94-920A-4B2F-9EB5-D6D560C5B91F}" srcOrd="0" destOrd="0" presId="urn:microsoft.com/office/officeart/2005/8/layout/vProcess5"/>
    <dgm:cxn modelId="{21C118D0-CC3E-49A9-A7F2-D42A274F5A0B}" srcId="{BD702F58-D914-46B2-8DD2-6A3E931C1832}" destId="{36EB4212-2ED9-4071-9035-074D440160BA}" srcOrd="2" destOrd="0" parTransId="{F108EA78-93DF-43A1-9BC2-B034CEB9E79C}" sibTransId="{6EC067E4-DCE5-4E3C-BA25-1CA31C32337D}"/>
    <dgm:cxn modelId="{6B2FDF3F-720E-41EC-A1B0-CF129E96085E}" type="presOf" srcId="{36EB4212-2ED9-4071-9035-074D440160BA}" destId="{00630408-BD4D-49DD-8601-064F447BB4E5}" srcOrd="1" destOrd="0" presId="urn:microsoft.com/office/officeart/2005/8/layout/vProcess5"/>
    <dgm:cxn modelId="{37AD2BCC-E7B6-4590-B40B-52CCB04B3B2A}" type="presOf" srcId="{7E07922A-5EE9-4751-923C-CAE15AD426FA}" destId="{BB22A076-417B-4DF4-B605-90E7BB7090F8}" srcOrd="0" destOrd="0" presId="urn:microsoft.com/office/officeart/2005/8/layout/vProcess5"/>
    <dgm:cxn modelId="{73196039-E801-4611-8E4E-B802B2C29EB1}" srcId="{BD702F58-D914-46B2-8DD2-6A3E931C1832}" destId="{220539EE-AF3C-4B7D-832B-B42E1F1A484E}" srcOrd="0" destOrd="0" parTransId="{127F1858-B14B-4BB0-8D00-52C9972A4A10}" sibTransId="{7E07922A-5EE9-4751-923C-CAE15AD426FA}"/>
    <dgm:cxn modelId="{5CB5B4ED-3A10-49BD-8E2E-34FEFAF2203B}" type="presOf" srcId="{BD702F58-D914-46B2-8DD2-6A3E931C1832}" destId="{2532BE04-FBC2-421C-B4C3-BB4B4E29B87C}" srcOrd="0" destOrd="0" presId="urn:microsoft.com/office/officeart/2005/8/layout/vProcess5"/>
    <dgm:cxn modelId="{27E64D38-2AE3-413F-91A4-1BD90F6B4503}" type="presOf" srcId="{36EB4212-2ED9-4071-9035-074D440160BA}" destId="{19831D24-B309-4E9C-84E2-BB5AD040BA08}" srcOrd="0" destOrd="0" presId="urn:microsoft.com/office/officeart/2005/8/layout/vProcess5"/>
    <dgm:cxn modelId="{74279C2F-CA12-4838-BE31-7D16657F3985}" srcId="{BD702F58-D914-46B2-8DD2-6A3E931C1832}" destId="{DB180C96-0E18-4702-8D7F-FE57795733F8}" srcOrd="1" destOrd="0" parTransId="{07A10B78-B04F-40EA-8F34-B347493C10C6}" sibTransId="{1BE14A9F-02DB-442D-A4EF-5AFD0ACEF7A3}"/>
    <dgm:cxn modelId="{23E237D6-6A63-4256-8B2A-279B45457547}" type="presOf" srcId="{220539EE-AF3C-4B7D-832B-B42E1F1A484E}" destId="{B92DAEDE-314E-49A2-A0C1-C127A7AA1051}" srcOrd="0" destOrd="0" presId="urn:microsoft.com/office/officeart/2005/8/layout/vProcess5"/>
    <dgm:cxn modelId="{7231FC78-8C18-4801-BF25-7B9BBBCAC2A2}" type="presParOf" srcId="{2532BE04-FBC2-421C-B4C3-BB4B4E29B87C}" destId="{1960DFBB-4C9A-4231-AD9E-4DB03D63A046}" srcOrd="0" destOrd="0" presId="urn:microsoft.com/office/officeart/2005/8/layout/vProcess5"/>
    <dgm:cxn modelId="{BDC9049F-335B-4EFE-8AD5-9C04C1D1A81B}" type="presParOf" srcId="{2532BE04-FBC2-421C-B4C3-BB4B4E29B87C}" destId="{B92DAEDE-314E-49A2-A0C1-C127A7AA1051}" srcOrd="1" destOrd="0" presId="urn:microsoft.com/office/officeart/2005/8/layout/vProcess5"/>
    <dgm:cxn modelId="{43EA0977-AED0-47A5-8CF9-F616D765AA73}" type="presParOf" srcId="{2532BE04-FBC2-421C-B4C3-BB4B4E29B87C}" destId="{DFFEDB6A-9CFC-4791-8BBD-789537E25F4F}" srcOrd="2" destOrd="0" presId="urn:microsoft.com/office/officeart/2005/8/layout/vProcess5"/>
    <dgm:cxn modelId="{89945710-7E02-4B35-8B6B-0A5097A45892}" type="presParOf" srcId="{2532BE04-FBC2-421C-B4C3-BB4B4E29B87C}" destId="{19831D24-B309-4E9C-84E2-BB5AD040BA08}" srcOrd="3" destOrd="0" presId="urn:microsoft.com/office/officeart/2005/8/layout/vProcess5"/>
    <dgm:cxn modelId="{3C6AB11D-F83F-4384-B16B-3C4FE4CC1FBD}" type="presParOf" srcId="{2532BE04-FBC2-421C-B4C3-BB4B4E29B87C}" destId="{BB22A076-417B-4DF4-B605-90E7BB7090F8}" srcOrd="4" destOrd="0" presId="urn:microsoft.com/office/officeart/2005/8/layout/vProcess5"/>
    <dgm:cxn modelId="{2202FEBC-424E-4DA9-88F7-E06BADF4D8FD}" type="presParOf" srcId="{2532BE04-FBC2-421C-B4C3-BB4B4E29B87C}" destId="{D7DEFF94-920A-4B2F-9EB5-D6D560C5B91F}" srcOrd="5" destOrd="0" presId="urn:microsoft.com/office/officeart/2005/8/layout/vProcess5"/>
    <dgm:cxn modelId="{D0BCF6B2-6C5E-4261-B245-F8866577D9B4}" type="presParOf" srcId="{2532BE04-FBC2-421C-B4C3-BB4B4E29B87C}" destId="{23512287-4EA1-4F15-904E-2A854C951071}" srcOrd="6" destOrd="0" presId="urn:microsoft.com/office/officeart/2005/8/layout/vProcess5"/>
    <dgm:cxn modelId="{C32B7944-EFAB-47AE-ADE4-BA5E71009C8A}" type="presParOf" srcId="{2532BE04-FBC2-421C-B4C3-BB4B4E29B87C}" destId="{3AF6DF08-CAF3-4329-A0EE-7AC65DDDD0DF}" srcOrd="7" destOrd="0" presId="urn:microsoft.com/office/officeart/2005/8/layout/vProcess5"/>
    <dgm:cxn modelId="{C185E468-7E15-472B-959D-CC8E83B5EAD9}" type="presParOf" srcId="{2532BE04-FBC2-421C-B4C3-BB4B4E29B87C}" destId="{00630408-BD4D-49DD-8601-064F447BB4E5}"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702F58-D914-46B2-8DD2-6A3E931C1832}" type="doc">
      <dgm:prSet loTypeId="urn:microsoft.com/office/officeart/2005/8/layout/vProcess5" loCatId="process" qsTypeId="urn:microsoft.com/office/officeart/2005/8/quickstyle/simple3" qsCatId="simple" csTypeId="urn:microsoft.com/office/officeart/2005/8/colors/accent0_3" csCatId="mainScheme" phldr="1"/>
      <dgm:spPr/>
      <dgm:t>
        <a:bodyPr/>
        <a:lstStyle/>
        <a:p>
          <a:endParaRPr lang="en-GB"/>
        </a:p>
      </dgm:t>
    </dgm:pt>
    <dgm:pt modelId="{220539EE-AF3C-4B7D-832B-B42E1F1A484E}">
      <dgm:prSet phldrT="[Text]" custT="1"/>
      <dgm:spPr/>
      <dgm:t>
        <a:bodyPr/>
        <a:lstStyle/>
        <a:p>
          <a:r>
            <a:rPr lang="en-GB" sz="1900" dirty="0" smtClean="0"/>
            <a:t>1. Watch out for ‘crossing on the wire’!</a:t>
          </a:r>
          <a:endParaRPr lang="en-GB" sz="1900" dirty="0"/>
        </a:p>
      </dgm:t>
    </dgm:pt>
    <dgm:pt modelId="{127F1858-B14B-4BB0-8D00-52C9972A4A10}" type="parTrans" cxnId="{73196039-E801-4611-8E4E-B802B2C29EB1}">
      <dgm:prSet/>
      <dgm:spPr/>
      <dgm:t>
        <a:bodyPr/>
        <a:lstStyle/>
        <a:p>
          <a:endParaRPr lang="en-GB">
            <a:solidFill>
              <a:schemeClr val="bg1"/>
            </a:solidFill>
          </a:endParaRPr>
        </a:p>
      </dgm:t>
    </dgm:pt>
    <dgm:pt modelId="{7E07922A-5EE9-4751-923C-CAE15AD426FA}" type="sibTrans" cxnId="{73196039-E801-4611-8E4E-B802B2C29EB1}">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DB180C96-0E18-4702-8D7F-FE57795733F8}">
      <dgm:prSet phldrT="[Text]" custT="1"/>
      <dgm:spPr/>
      <dgm:t>
        <a:bodyPr/>
        <a:lstStyle/>
        <a:p>
          <a:r>
            <a:rPr lang="en-GB" sz="1900" dirty="0" smtClean="0">
              <a:latin typeface="+mn-lt"/>
              <a:cs typeface="Arial" charset="0"/>
            </a:rPr>
            <a:t>2. Decide what your failure states actually mean</a:t>
          </a:r>
          <a:endParaRPr lang="en-GB" sz="1900" dirty="0">
            <a:latin typeface="+mn-lt"/>
          </a:endParaRPr>
        </a:p>
      </dgm:t>
    </dgm:pt>
    <dgm:pt modelId="{07A10B78-B04F-40EA-8F34-B347493C10C6}" type="parTrans" cxnId="{74279C2F-CA12-4838-BE31-7D16657F3985}">
      <dgm:prSet/>
      <dgm:spPr/>
      <dgm:t>
        <a:bodyPr/>
        <a:lstStyle/>
        <a:p>
          <a:endParaRPr lang="en-GB">
            <a:solidFill>
              <a:schemeClr val="bg1"/>
            </a:solidFill>
          </a:endParaRPr>
        </a:p>
      </dgm:t>
    </dgm:pt>
    <dgm:pt modelId="{1BE14A9F-02DB-442D-A4EF-5AFD0ACEF7A3}" type="sibTrans" cxnId="{74279C2F-CA12-4838-BE31-7D16657F3985}">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05DC5B34-2A41-4590-856A-B9C73D67EAE7}">
      <dgm:prSet phldrT="[Text]" custT="1"/>
      <dgm:spPr/>
      <dgm:t>
        <a:bodyPr/>
        <a:lstStyle/>
        <a:p>
          <a:r>
            <a:rPr lang="en-GB" sz="1900" dirty="0" smtClean="0">
              <a:latin typeface="+mn-lt"/>
              <a:cs typeface="Arial" charset="0"/>
            </a:rPr>
            <a:t>4. Optimise for supportability, not performance</a:t>
          </a:r>
          <a:endParaRPr lang="en-GB" sz="1900" dirty="0">
            <a:latin typeface="+mn-lt"/>
          </a:endParaRPr>
        </a:p>
      </dgm:t>
    </dgm:pt>
    <dgm:pt modelId="{EC1D7DFB-1C3E-4CB5-9952-8D022BFB6E65}" type="parTrans" cxnId="{ABB2ABA9-4F32-4573-A063-E65D9DF501B6}">
      <dgm:prSet/>
      <dgm:spPr/>
      <dgm:t>
        <a:bodyPr/>
        <a:lstStyle/>
        <a:p>
          <a:endParaRPr lang="en-GB">
            <a:solidFill>
              <a:schemeClr val="bg1"/>
            </a:solidFill>
          </a:endParaRPr>
        </a:p>
      </dgm:t>
    </dgm:pt>
    <dgm:pt modelId="{D66BFAC9-57CE-4FBB-9824-E6CCD222AC8A}" type="sibTrans" cxnId="{ABB2ABA9-4F32-4573-A063-E65D9DF501B6}">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36EB4212-2ED9-4071-9035-074D440160BA}">
      <dgm:prSet custT="1"/>
      <dgm:spPr/>
      <dgm:t>
        <a:bodyPr/>
        <a:lstStyle/>
        <a:p>
          <a:r>
            <a:rPr lang="en-GB" sz="1900" dirty="0" smtClean="0">
              <a:latin typeface="+mn-lt"/>
              <a:cs typeface="Arial" charset="0"/>
            </a:rPr>
            <a:t>3. Work closely with the front end developers</a:t>
          </a:r>
        </a:p>
      </dgm:t>
    </dgm:pt>
    <dgm:pt modelId="{F108EA78-93DF-43A1-9BC2-B034CEB9E79C}" type="parTrans" cxnId="{21C118D0-CC3E-49A9-A7F2-D42A274F5A0B}">
      <dgm:prSet/>
      <dgm:spPr/>
      <dgm:t>
        <a:bodyPr/>
        <a:lstStyle/>
        <a:p>
          <a:endParaRPr lang="en-GB">
            <a:solidFill>
              <a:schemeClr val="bg1"/>
            </a:solidFill>
          </a:endParaRPr>
        </a:p>
      </dgm:t>
    </dgm:pt>
    <dgm:pt modelId="{6EC067E4-DCE5-4E3C-BA25-1CA31C32337D}" type="sibTrans" cxnId="{21C118D0-CC3E-49A9-A7F2-D42A274F5A0B}">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solidFill>
              <a:schemeClr val="bg1"/>
            </a:solidFill>
          </a:endParaRPr>
        </a:p>
      </dgm:t>
    </dgm:pt>
    <dgm:pt modelId="{6C701A87-0FE4-48F3-9886-A300CD04E8A2}">
      <dgm:prSet phldrT="[Text]" custT="1"/>
      <dgm:spPr/>
      <dgm:t>
        <a:bodyPr/>
        <a:lstStyle/>
        <a:p>
          <a:r>
            <a:rPr lang="en-GB" sz="1900" dirty="0" smtClean="0">
              <a:latin typeface="+mn-lt"/>
              <a:cs typeface="Arial" charset="0"/>
            </a:rPr>
            <a:t>5. Always think about failure in every state</a:t>
          </a:r>
          <a:endParaRPr lang="en-GB" sz="1900" dirty="0">
            <a:latin typeface="+mn-lt"/>
          </a:endParaRPr>
        </a:p>
      </dgm:t>
    </dgm:pt>
    <dgm:pt modelId="{E7A8C110-490F-4EFC-A993-7950B6B36EE6}" type="parTrans" cxnId="{B71FF9C5-CAAB-4A6B-9365-F838BAF48A28}">
      <dgm:prSet/>
      <dgm:spPr/>
      <dgm:t>
        <a:bodyPr/>
        <a:lstStyle/>
        <a:p>
          <a:endParaRPr lang="en-GB">
            <a:solidFill>
              <a:schemeClr val="bg1"/>
            </a:solidFill>
          </a:endParaRPr>
        </a:p>
      </dgm:t>
    </dgm:pt>
    <dgm:pt modelId="{134D7D34-E5A6-4C17-9B8E-B77B81FB3821}" type="sibTrans" cxnId="{B71FF9C5-CAAB-4A6B-9365-F838BAF48A28}">
      <dgm:prSet/>
      <dgm:spPr/>
      <dgm:t>
        <a:bodyPr/>
        <a:lstStyle/>
        <a:p>
          <a:endParaRPr lang="en-GB">
            <a:solidFill>
              <a:schemeClr val="bg1"/>
            </a:solidFill>
          </a:endParaRPr>
        </a:p>
      </dgm:t>
    </dgm:pt>
    <dgm:pt modelId="{2532BE04-FBC2-421C-B4C3-BB4B4E29B87C}" type="pres">
      <dgm:prSet presAssocID="{BD702F58-D914-46B2-8DD2-6A3E931C1832}" presName="outerComposite" presStyleCnt="0">
        <dgm:presLayoutVars>
          <dgm:chMax val="5"/>
          <dgm:dir/>
          <dgm:resizeHandles val="exact"/>
        </dgm:presLayoutVars>
      </dgm:prSet>
      <dgm:spPr/>
      <dgm:t>
        <a:bodyPr/>
        <a:lstStyle/>
        <a:p>
          <a:endParaRPr lang="en-GB"/>
        </a:p>
      </dgm:t>
    </dgm:pt>
    <dgm:pt modelId="{1960DFBB-4C9A-4231-AD9E-4DB03D63A046}" type="pres">
      <dgm:prSet presAssocID="{BD702F58-D914-46B2-8DD2-6A3E931C1832}" presName="dummyMaxCanvas" presStyleCnt="0">
        <dgm:presLayoutVars/>
      </dgm:prSet>
      <dgm:spPr/>
      <dgm:t>
        <a:bodyPr/>
        <a:lstStyle/>
        <a:p>
          <a:endParaRPr lang="en-GB"/>
        </a:p>
      </dgm:t>
    </dgm:pt>
    <dgm:pt modelId="{324D1AE5-FAF5-46C0-BC34-06FBFB13D252}" type="pres">
      <dgm:prSet presAssocID="{BD702F58-D914-46B2-8DD2-6A3E931C1832}" presName="FiveNodes_1" presStyleLbl="node1" presStyleIdx="0" presStyleCnt="5">
        <dgm:presLayoutVars>
          <dgm:bulletEnabled val="1"/>
        </dgm:presLayoutVars>
      </dgm:prSet>
      <dgm:spPr/>
      <dgm:t>
        <a:bodyPr/>
        <a:lstStyle/>
        <a:p>
          <a:endParaRPr lang="en-GB"/>
        </a:p>
      </dgm:t>
    </dgm:pt>
    <dgm:pt modelId="{EEE6432D-CB1C-4B1C-89F3-8F4EBA56B138}" type="pres">
      <dgm:prSet presAssocID="{BD702F58-D914-46B2-8DD2-6A3E931C1832}" presName="FiveNodes_2" presStyleLbl="node1" presStyleIdx="1" presStyleCnt="5">
        <dgm:presLayoutVars>
          <dgm:bulletEnabled val="1"/>
        </dgm:presLayoutVars>
      </dgm:prSet>
      <dgm:spPr/>
      <dgm:t>
        <a:bodyPr/>
        <a:lstStyle/>
        <a:p>
          <a:endParaRPr lang="en-GB"/>
        </a:p>
      </dgm:t>
    </dgm:pt>
    <dgm:pt modelId="{9D546B49-84D2-4210-94A6-17665814D664}" type="pres">
      <dgm:prSet presAssocID="{BD702F58-D914-46B2-8DD2-6A3E931C1832}" presName="FiveNodes_3" presStyleLbl="node1" presStyleIdx="2" presStyleCnt="5" custLinFactNeighborX="-526" custLinFactNeighborY="1302">
        <dgm:presLayoutVars>
          <dgm:bulletEnabled val="1"/>
        </dgm:presLayoutVars>
      </dgm:prSet>
      <dgm:spPr/>
      <dgm:t>
        <a:bodyPr/>
        <a:lstStyle/>
        <a:p>
          <a:endParaRPr lang="en-GB"/>
        </a:p>
      </dgm:t>
    </dgm:pt>
    <dgm:pt modelId="{917544CB-EDED-4569-9BEE-2686DDEA2BDA}" type="pres">
      <dgm:prSet presAssocID="{BD702F58-D914-46B2-8DD2-6A3E931C1832}" presName="FiveNodes_4" presStyleLbl="node1" presStyleIdx="3" presStyleCnt="5">
        <dgm:presLayoutVars>
          <dgm:bulletEnabled val="1"/>
        </dgm:presLayoutVars>
      </dgm:prSet>
      <dgm:spPr/>
      <dgm:t>
        <a:bodyPr/>
        <a:lstStyle/>
        <a:p>
          <a:endParaRPr lang="en-GB"/>
        </a:p>
      </dgm:t>
    </dgm:pt>
    <dgm:pt modelId="{AD09A6C7-FEFD-4A3C-8BE7-F0424EA85C29}" type="pres">
      <dgm:prSet presAssocID="{BD702F58-D914-46B2-8DD2-6A3E931C1832}" presName="FiveNodes_5" presStyleLbl="node1" presStyleIdx="4" presStyleCnt="5">
        <dgm:presLayoutVars>
          <dgm:bulletEnabled val="1"/>
        </dgm:presLayoutVars>
      </dgm:prSet>
      <dgm:spPr/>
      <dgm:t>
        <a:bodyPr/>
        <a:lstStyle/>
        <a:p>
          <a:endParaRPr lang="en-GB"/>
        </a:p>
      </dgm:t>
    </dgm:pt>
    <dgm:pt modelId="{EAB0EA6B-1A4E-4F61-A94B-25B4DE88C2C1}" type="pres">
      <dgm:prSet presAssocID="{BD702F58-D914-46B2-8DD2-6A3E931C1832}" presName="FiveConn_1-2" presStyleLbl="fgAccFollowNode1" presStyleIdx="0" presStyleCnt="4">
        <dgm:presLayoutVars>
          <dgm:bulletEnabled val="1"/>
        </dgm:presLayoutVars>
      </dgm:prSet>
      <dgm:spPr/>
      <dgm:t>
        <a:bodyPr/>
        <a:lstStyle/>
        <a:p>
          <a:endParaRPr lang="en-GB"/>
        </a:p>
      </dgm:t>
    </dgm:pt>
    <dgm:pt modelId="{340DADDB-F072-4B9A-A561-6AF6B978722A}" type="pres">
      <dgm:prSet presAssocID="{BD702F58-D914-46B2-8DD2-6A3E931C1832}" presName="FiveConn_2-3" presStyleLbl="fgAccFollowNode1" presStyleIdx="1" presStyleCnt="4" custLinFactNeighborY="-18029">
        <dgm:presLayoutVars>
          <dgm:bulletEnabled val="1"/>
        </dgm:presLayoutVars>
      </dgm:prSet>
      <dgm:spPr/>
      <dgm:t>
        <a:bodyPr/>
        <a:lstStyle/>
        <a:p>
          <a:endParaRPr lang="en-GB"/>
        </a:p>
      </dgm:t>
    </dgm:pt>
    <dgm:pt modelId="{53330E83-DCBD-4626-AE22-A5653E53E939}" type="pres">
      <dgm:prSet presAssocID="{BD702F58-D914-46B2-8DD2-6A3E931C1832}" presName="FiveConn_3-4" presStyleLbl="fgAccFollowNode1" presStyleIdx="2" presStyleCnt="4" custLinFactNeighborY="-18029">
        <dgm:presLayoutVars>
          <dgm:bulletEnabled val="1"/>
        </dgm:presLayoutVars>
      </dgm:prSet>
      <dgm:spPr/>
      <dgm:t>
        <a:bodyPr/>
        <a:lstStyle/>
        <a:p>
          <a:endParaRPr lang="en-GB"/>
        </a:p>
      </dgm:t>
    </dgm:pt>
    <dgm:pt modelId="{04CC835B-FA3B-4ED2-B796-D30B05EA4276}" type="pres">
      <dgm:prSet presAssocID="{BD702F58-D914-46B2-8DD2-6A3E931C1832}" presName="FiveConn_4-5" presStyleLbl="fgAccFollowNode1" presStyleIdx="3" presStyleCnt="4" custLinFactNeighborY="-18029">
        <dgm:presLayoutVars>
          <dgm:bulletEnabled val="1"/>
        </dgm:presLayoutVars>
      </dgm:prSet>
      <dgm:spPr/>
      <dgm:t>
        <a:bodyPr/>
        <a:lstStyle/>
        <a:p>
          <a:endParaRPr lang="en-GB"/>
        </a:p>
      </dgm:t>
    </dgm:pt>
    <dgm:pt modelId="{8BEFCE0C-4EEF-4115-BC8A-A86833B664E1}" type="pres">
      <dgm:prSet presAssocID="{BD702F58-D914-46B2-8DD2-6A3E931C1832}" presName="FiveNodes_1_text" presStyleLbl="node1" presStyleIdx="4" presStyleCnt="5">
        <dgm:presLayoutVars>
          <dgm:bulletEnabled val="1"/>
        </dgm:presLayoutVars>
      </dgm:prSet>
      <dgm:spPr/>
      <dgm:t>
        <a:bodyPr/>
        <a:lstStyle/>
        <a:p>
          <a:endParaRPr lang="en-GB"/>
        </a:p>
      </dgm:t>
    </dgm:pt>
    <dgm:pt modelId="{04722750-94A8-4FA8-8D3C-7EA63B2FF8AB}" type="pres">
      <dgm:prSet presAssocID="{BD702F58-D914-46B2-8DD2-6A3E931C1832}" presName="FiveNodes_2_text" presStyleLbl="node1" presStyleIdx="4" presStyleCnt="5">
        <dgm:presLayoutVars>
          <dgm:bulletEnabled val="1"/>
        </dgm:presLayoutVars>
      </dgm:prSet>
      <dgm:spPr/>
      <dgm:t>
        <a:bodyPr/>
        <a:lstStyle/>
        <a:p>
          <a:endParaRPr lang="en-GB"/>
        </a:p>
      </dgm:t>
    </dgm:pt>
    <dgm:pt modelId="{FAACC2FE-0AF2-4225-9C48-093A476A85DD}" type="pres">
      <dgm:prSet presAssocID="{BD702F58-D914-46B2-8DD2-6A3E931C1832}" presName="FiveNodes_3_text" presStyleLbl="node1" presStyleIdx="4" presStyleCnt="5">
        <dgm:presLayoutVars>
          <dgm:bulletEnabled val="1"/>
        </dgm:presLayoutVars>
      </dgm:prSet>
      <dgm:spPr/>
      <dgm:t>
        <a:bodyPr/>
        <a:lstStyle/>
        <a:p>
          <a:endParaRPr lang="en-GB"/>
        </a:p>
      </dgm:t>
    </dgm:pt>
    <dgm:pt modelId="{EC166FD6-FE29-483E-9E59-30AC68C8F399}" type="pres">
      <dgm:prSet presAssocID="{BD702F58-D914-46B2-8DD2-6A3E931C1832}" presName="FiveNodes_4_text" presStyleLbl="node1" presStyleIdx="4" presStyleCnt="5">
        <dgm:presLayoutVars>
          <dgm:bulletEnabled val="1"/>
        </dgm:presLayoutVars>
      </dgm:prSet>
      <dgm:spPr/>
      <dgm:t>
        <a:bodyPr/>
        <a:lstStyle/>
        <a:p>
          <a:endParaRPr lang="en-GB"/>
        </a:p>
      </dgm:t>
    </dgm:pt>
    <dgm:pt modelId="{2A8CA997-F3F9-4683-AEFC-6778817A384B}" type="pres">
      <dgm:prSet presAssocID="{BD702F58-D914-46B2-8DD2-6A3E931C1832}" presName="FiveNodes_5_text" presStyleLbl="node1" presStyleIdx="4" presStyleCnt="5">
        <dgm:presLayoutVars>
          <dgm:bulletEnabled val="1"/>
        </dgm:presLayoutVars>
      </dgm:prSet>
      <dgm:spPr/>
      <dgm:t>
        <a:bodyPr/>
        <a:lstStyle/>
        <a:p>
          <a:endParaRPr lang="en-GB"/>
        </a:p>
      </dgm:t>
    </dgm:pt>
  </dgm:ptLst>
  <dgm:cxnLst>
    <dgm:cxn modelId="{D9FE9BDC-E050-458C-9DDC-34C0BE68998B}" type="presOf" srcId="{D66BFAC9-57CE-4FBB-9824-E6CCD222AC8A}" destId="{04CC835B-FA3B-4ED2-B796-D30B05EA4276}" srcOrd="0" destOrd="0" presId="urn:microsoft.com/office/officeart/2005/8/layout/vProcess5"/>
    <dgm:cxn modelId="{6CD290EF-A93E-4951-BA40-012691239E28}" type="presOf" srcId="{1BE14A9F-02DB-442D-A4EF-5AFD0ACEF7A3}" destId="{340DADDB-F072-4B9A-A561-6AF6B978722A}" srcOrd="0" destOrd="0" presId="urn:microsoft.com/office/officeart/2005/8/layout/vProcess5"/>
    <dgm:cxn modelId="{E68A7AAB-1D60-4116-9A14-3460184DA7A2}" type="presOf" srcId="{36EB4212-2ED9-4071-9035-074D440160BA}" destId="{FAACC2FE-0AF2-4225-9C48-093A476A85DD}" srcOrd="1" destOrd="0" presId="urn:microsoft.com/office/officeart/2005/8/layout/vProcess5"/>
    <dgm:cxn modelId="{01562107-59D5-4D57-BD84-CD2C034FFCD0}" type="presOf" srcId="{7E07922A-5EE9-4751-923C-CAE15AD426FA}" destId="{EAB0EA6B-1A4E-4F61-A94B-25B4DE88C2C1}" srcOrd="0" destOrd="0" presId="urn:microsoft.com/office/officeart/2005/8/layout/vProcess5"/>
    <dgm:cxn modelId="{11971BD1-594A-4965-8CEA-D8CF68E58E6C}" type="presOf" srcId="{05DC5B34-2A41-4590-856A-B9C73D67EAE7}" destId="{EC166FD6-FE29-483E-9E59-30AC68C8F399}" srcOrd="1" destOrd="0" presId="urn:microsoft.com/office/officeart/2005/8/layout/vProcess5"/>
    <dgm:cxn modelId="{CA2780BE-BD5A-47A7-9BF8-FBC28E9C7E27}" type="presOf" srcId="{6EC067E4-DCE5-4E3C-BA25-1CA31C32337D}" destId="{53330E83-DCBD-4626-AE22-A5653E53E939}" srcOrd="0" destOrd="0" presId="urn:microsoft.com/office/officeart/2005/8/layout/vProcess5"/>
    <dgm:cxn modelId="{21C118D0-CC3E-49A9-A7F2-D42A274F5A0B}" srcId="{BD702F58-D914-46B2-8DD2-6A3E931C1832}" destId="{36EB4212-2ED9-4071-9035-074D440160BA}" srcOrd="2" destOrd="0" parTransId="{F108EA78-93DF-43A1-9BC2-B034CEB9E79C}" sibTransId="{6EC067E4-DCE5-4E3C-BA25-1CA31C32337D}"/>
    <dgm:cxn modelId="{652D7672-7B0F-479C-903F-D7703DF639E6}" type="presOf" srcId="{220539EE-AF3C-4B7D-832B-B42E1F1A484E}" destId="{8BEFCE0C-4EEF-4115-BC8A-A86833B664E1}" srcOrd="1" destOrd="0" presId="urn:microsoft.com/office/officeart/2005/8/layout/vProcess5"/>
    <dgm:cxn modelId="{2B243AAB-B7E3-41A1-AD84-521F6933F7AF}" type="presOf" srcId="{220539EE-AF3C-4B7D-832B-B42E1F1A484E}" destId="{324D1AE5-FAF5-46C0-BC34-06FBFB13D252}" srcOrd="0" destOrd="0" presId="urn:microsoft.com/office/officeart/2005/8/layout/vProcess5"/>
    <dgm:cxn modelId="{ABB2ABA9-4F32-4573-A063-E65D9DF501B6}" srcId="{BD702F58-D914-46B2-8DD2-6A3E931C1832}" destId="{05DC5B34-2A41-4590-856A-B9C73D67EAE7}" srcOrd="3" destOrd="0" parTransId="{EC1D7DFB-1C3E-4CB5-9952-8D022BFB6E65}" sibTransId="{D66BFAC9-57CE-4FBB-9824-E6CCD222AC8A}"/>
    <dgm:cxn modelId="{9647CFF5-8583-4AEA-9DB7-EDC2D57CA62A}" type="presOf" srcId="{05DC5B34-2A41-4590-856A-B9C73D67EAE7}" destId="{917544CB-EDED-4569-9BEE-2686DDEA2BDA}" srcOrd="0" destOrd="0" presId="urn:microsoft.com/office/officeart/2005/8/layout/vProcess5"/>
    <dgm:cxn modelId="{73196039-E801-4611-8E4E-B802B2C29EB1}" srcId="{BD702F58-D914-46B2-8DD2-6A3E931C1832}" destId="{220539EE-AF3C-4B7D-832B-B42E1F1A484E}" srcOrd="0" destOrd="0" parTransId="{127F1858-B14B-4BB0-8D00-52C9972A4A10}" sibTransId="{7E07922A-5EE9-4751-923C-CAE15AD426FA}"/>
    <dgm:cxn modelId="{AB1F07DA-4051-4424-8AA5-D7E79D36BC14}" type="presOf" srcId="{BD702F58-D914-46B2-8DD2-6A3E931C1832}" destId="{2532BE04-FBC2-421C-B4C3-BB4B4E29B87C}" srcOrd="0" destOrd="0" presId="urn:microsoft.com/office/officeart/2005/8/layout/vProcess5"/>
    <dgm:cxn modelId="{8CEE1575-A343-4CB4-B421-920C118B254C}" type="presOf" srcId="{DB180C96-0E18-4702-8D7F-FE57795733F8}" destId="{EEE6432D-CB1C-4B1C-89F3-8F4EBA56B138}" srcOrd="0" destOrd="0" presId="urn:microsoft.com/office/officeart/2005/8/layout/vProcess5"/>
    <dgm:cxn modelId="{B71FF9C5-CAAB-4A6B-9365-F838BAF48A28}" srcId="{BD702F58-D914-46B2-8DD2-6A3E931C1832}" destId="{6C701A87-0FE4-48F3-9886-A300CD04E8A2}" srcOrd="4" destOrd="0" parTransId="{E7A8C110-490F-4EFC-A993-7950B6B36EE6}" sibTransId="{134D7D34-E5A6-4C17-9B8E-B77B81FB3821}"/>
    <dgm:cxn modelId="{7016FF96-98D6-44F2-95E9-F0B97604FB9F}" type="presOf" srcId="{6C701A87-0FE4-48F3-9886-A300CD04E8A2}" destId="{2A8CA997-F3F9-4683-AEFC-6778817A384B}" srcOrd="1" destOrd="0" presId="urn:microsoft.com/office/officeart/2005/8/layout/vProcess5"/>
    <dgm:cxn modelId="{ACD65323-17A7-405B-A166-1B1AB3054FC5}" type="presOf" srcId="{36EB4212-2ED9-4071-9035-074D440160BA}" destId="{9D546B49-84D2-4210-94A6-17665814D664}" srcOrd="0" destOrd="0" presId="urn:microsoft.com/office/officeart/2005/8/layout/vProcess5"/>
    <dgm:cxn modelId="{961C2E38-0D30-4F86-B8E0-255E60822FB4}" type="presOf" srcId="{DB180C96-0E18-4702-8D7F-FE57795733F8}" destId="{04722750-94A8-4FA8-8D3C-7EA63B2FF8AB}" srcOrd="1" destOrd="0" presId="urn:microsoft.com/office/officeart/2005/8/layout/vProcess5"/>
    <dgm:cxn modelId="{3BB6AC27-5F02-46BA-9B55-D370E8892AF3}" type="presOf" srcId="{6C701A87-0FE4-48F3-9886-A300CD04E8A2}" destId="{AD09A6C7-FEFD-4A3C-8BE7-F0424EA85C29}" srcOrd="0" destOrd="0" presId="urn:microsoft.com/office/officeart/2005/8/layout/vProcess5"/>
    <dgm:cxn modelId="{74279C2F-CA12-4838-BE31-7D16657F3985}" srcId="{BD702F58-D914-46B2-8DD2-6A3E931C1832}" destId="{DB180C96-0E18-4702-8D7F-FE57795733F8}" srcOrd="1" destOrd="0" parTransId="{07A10B78-B04F-40EA-8F34-B347493C10C6}" sibTransId="{1BE14A9F-02DB-442D-A4EF-5AFD0ACEF7A3}"/>
    <dgm:cxn modelId="{23978344-6430-4B01-9E9B-E59A64F8994A}" type="presParOf" srcId="{2532BE04-FBC2-421C-B4C3-BB4B4E29B87C}" destId="{1960DFBB-4C9A-4231-AD9E-4DB03D63A046}" srcOrd="0" destOrd="0" presId="urn:microsoft.com/office/officeart/2005/8/layout/vProcess5"/>
    <dgm:cxn modelId="{137A4CCA-C19D-4352-A95B-F0FA4010F898}" type="presParOf" srcId="{2532BE04-FBC2-421C-B4C3-BB4B4E29B87C}" destId="{324D1AE5-FAF5-46C0-BC34-06FBFB13D252}" srcOrd="1" destOrd="0" presId="urn:microsoft.com/office/officeart/2005/8/layout/vProcess5"/>
    <dgm:cxn modelId="{E5FA8DF0-25D8-4DBD-AD80-37E2200DAFBA}" type="presParOf" srcId="{2532BE04-FBC2-421C-B4C3-BB4B4E29B87C}" destId="{EEE6432D-CB1C-4B1C-89F3-8F4EBA56B138}" srcOrd="2" destOrd="0" presId="urn:microsoft.com/office/officeart/2005/8/layout/vProcess5"/>
    <dgm:cxn modelId="{99258A21-5613-4024-B99A-E736F29EDE9C}" type="presParOf" srcId="{2532BE04-FBC2-421C-B4C3-BB4B4E29B87C}" destId="{9D546B49-84D2-4210-94A6-17665814D664}" srcOrd="3" destOrd="0" presId="urn:microsoft.com/office/officeart/2005/8/layout/vProcess5"/>
    <dgm:cxn modelId="{83B454B4-FECE-4E40-BE5E-79F4D6E8188B}" type="presParOf" srcId="{2532BE04-FBC2-421C-B4C3-BB4B4E29B87C}" destId="{917544CB-EDED-4569-9BEE-2686DDEA2BDA}" srcOrd="4" destOrd="0" presId="urn:microsoft.com/office/officeart/2005/8/layout/vProcess5"/>
    <dgm:cxn modelId="{2F36CFAB-522C-4367-A2FA-E1A12375F5F9}" type="presParOf" srcId="{2532BE04-FBC2-421C-B4C3-BB4B4E29B87C}" destId="{AD09A6C7-FEFD-4A3C-8BE7-F0424EA85C29}" srcOrd="5" destOrd="0" presId="urn:microsoft.com/office/officeart/2005/8/layout/vProcess5"/>
    <dgm:cxn modelId="{24EFA68B-C1A2-4372-BE68-72EF31854347}" type="presParOf" srcId="{2532BE04-FBC2-421C-B4C3-BB4B4E29B87C}" destId="{EAB0EA6B-1A4E-4F61-A94B-25B4DE88C2C1}" srcOrd="6" destOrd="0" presId="urn:microsoft.com/office/officeart/2005/8/layout/vProcess5"/>
    <dgm:cxn modelId="{C7487EF2-37B2-4D71-BACF-9A652C98F228}" type="presParOf" srcId="{2532BE04-FBC2-421C-B4C3-BB4B4E29B87C}" destId="{340DADDB-F072-4B9A-A561-6AF6B978722A}" srcOrd="7" destOrd="0" presId="urn:microsoft.com/office/officeart/2005/8/layout/vProcess5"/>
    <dgm:cxn modelId="{C4B49530-1CAC-40D1-B494-88E0FC1FC769}" type="presParOf" srcId="{2532BE04-FBC2-421C-B4C3-BB4B4E29B87C}" destId="{53330E83-DCBD-4626-AE22-A5653E53E939}" srcOrd="8" destOrd="0" presId="urn:microsoft.com/office/officeart/2005/8/layout/vProcess5"/>
    <dgm:cxn modelId="{0881380F-91DC-432A-A009-E76A938DB0B4}" type="presParOf" srcId="{2532BE04-FBC2-421C-B4C3-BB4B4E29B87C}" destId="{04CC835B-FA3B-4ED2-B796-D30B05EA4276}" srcOrd="9" destOrd="0" presId="urn:microsoft.com/office/officeart/2005/8/layout/vProcess5"/>
    <dgm:cxn modelId="{99898E29-A469-4755-A41C-1B86AB04F4B9}" type="presParOf" srcId="{2532BE04-FBC2-421C-B4C3-BB4B4E29B87C}" destId="{8BEFCE0C-4EEF-4115-BC8A-A86833B664E1}" srcOrd="10" destOrd="0" presId="urn:microsoft.com/office/officeart/2005/8/layout/vProcess5"/>
    <dgm:cxn modelId="{03488FA8-8FD8-4C40-95FE-4DD7FBCF1A7B}" type="presParOf" srcId="{2532BE04-FBC2-421C-B4C3-BB4B4E29B87C}" destId="{04722750-94A8-4FA8-8D3C-7EA63B2FF8AB}" srcOrd="11" destOrd="0" presId="urn:microsoft.com/office/officeart/2005/8/layout/vProcess5"/>
    <dgm:cxn modelId="{C2A45865-8F2A-4170-BAC8-ADFB99B93AD4}" type="presParOf" srcId="{2532BE04-FBC2-421C-B4C3-BB4B4E29B87C}" destId="{FAACC2FE-0AF2-4225-9C48-093A476A85DD}" srcOrd="12" destOrd="0" presId="urn:microsoft.com/office/officeart/2005/8/layout/vProcess5"/>
    <dgm:cxn modelId="{20DCC9E7-CECD-4F81-B584-7C27BD9F7087}" type="presParOf" srcId="{2532BE04-FBC2-421C-B4C3-BB4B4E29B87C}" destId="{EC166FD6-FE29-483E-9E59-30AC68C8F399}" srcOrd="13" destOrd="0" presId="urn:microsoft.com/office/officeart/2005/8/layout/vProcess5"/>
    <dgm:cxn modelId="{18905D67-BFC6-4E77-B000-25F56A423350}" type="presParOf" srcId="{2532BE04-FBC2-421C-B4C3-BB4B4E29B87C}" destId="{2A8CA997-F3F9-4683-AEFC-6778817A384B}"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D43121-AC00-4903-A0A5-1A81E560AB3E}">
      <dsp:nvSpPr>
        <dsp:cNvPr id="0" name=""/>
        <dsp:cNvSpPr/>
      </dsp:nvSpPr>
      <dsp:spPr>
        <a:xfrm>
          <a:off x="0" y="4795"/>
          <a:ext cx="6075387" cy="1130157"/>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t>1. Watch out for ‘crossing on the wire’!</a:t>
          </a:r>
          <a:endParaRPr lang="en-GB" sz="1900" kern="1200" dirty="0"/>
        </a:p>
      </dsp:txBody>
      <dsp:txXfrm>
        <a:off x="33101" y="37896"/>
        <a:ext cx="6009185" cy="10639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B8FBE-F66A-4DFB-8C9F-A6D6B9CC80BF}">
      <dsp:nvSpPr>
        <dsp:cNvPr id="0" name=""/>
        <dsp:cNvSpPr/>
      </dsp:nvSpPr>
      <dsp:spPr>
        <a:xfrm>
          <a:off x="763693" y="584834"/>
          <a:ext cx="714797" cy="714797"/>
        </a:xfrm>
        <a:prstGeom prst="gear9">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 </a:t>
          </a:r>
          <a:endParaRPr lang="en-GB" sz="1600" kern="1200" dirty="0"/>
        </a:p>
      </dsp:txBody>
      <dsp:txXfrm>
        <a:off x="907399" y="752272"/>
        <a:ext cx="427385" cy="367420"/>
      </dsp:txXfrm>
    </dsp:sp>
    <dsp:sp modelId="{6B0586EB-1FE2-4956-816D-AF5E098DCC0C}">
      <dsp:nvSpPr>
        <dsp:cNvPr id="0" name=""/>
        <dsp:cNvSpPr/>
      </dsp:nvSpPr>
      <dsp:spPr>
        <a:xfrm>
          <a:off x="347811" y="415882"/>
          <a:ext cx="519852" cy="519852"/>
        </a:xfrm>
        <a:prstGeom prst="gear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 </a:t>
          </a:r>
          <a:endParaRPr lang="en-GB" sz="1600" kern="1200" dirty="0"/>
        </a:p>
      </dsp:txBody>
      <dsp:txXfrm>
        <a:off x="478685" y="547547"/>
        <a:ext cx="258104" cy="256522"/>
      </dsp:txXfrm>
    </dsp:sp>
    <dsp:sp modelId="{CC431F28-CF8F-4A0F-8643-4C6C5BB08D9A}">
      <dsp:nvSpPr>
        <dsp:cNvPr id="0" name=""/>
        <dsp:cNvSpPr/>
      </dsp:nvSpPr>
      <dsp:spPr>
        <a:xfrm rot="20700000">
          <a:off x="638981" y="57236"/>
          <a:ext cx="509349" cy="509349"/>
        </a:xfrm>
        <a:prstGeom prst="gear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 </a:t>
          </a:r>
          <a:endParaRPr lang="en-GB" sz="1600" kern="1200" dirty="0"/>
        </a:p>
      </dsp:txBody>
      <dsp:txXfrm rot="-20700000">
        <a:off x="750697" y="168952"/>
        <a:ext cx="285919" cy="285919"/>
      </dsp:txXfrm>
    </dsp:sp>
    <dsp:sp modelId="{0354316D-C90A-4BFE-B6B3-C8FDD94FE9F1}">
      <dsp:nvSpPr>
        <dsp:cNvPr id="0" name=""/>
        <dsp:cNvSpPr/>
      </dsp:nvSpPr>
      <dsp:spPr>
        <a:xfrm>
          <a:off x="681793" y="491234"/>
          <a:ext cx="914940" cy="914940"/>
        </a:xfrm>
        <a:prstGeom prst="circularArrow">
          <a:avLst>
            <a:gd name="adj1" fmla="val 4688"/>
            <a:gd name="adj2" fmla="val 299029"/>
            <a:gd name="adj3" fmla="val 2346028"/>
            <a:gd name="adj4" fmla="val 16294780"/>
            <a:gd name="adj5" fmla="val 5469"/>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8FF8C8-A853-4EDD-A3B5-A5D787FB9A18}">
      <dsp:nvSpPr>
        <dsp:cNvPr id="0" name=""/>
        <dsp:cNvSpPr/>
      </dsp:nvSpPr>
      <dsp:spPr>
        <a:xfrm>
          <a:off x="255746" y="313281"/>
          <a:ext cx="664761" cy="664761"/>
        </a:xfrm>
        <a:prstGeom prst="leftCircularArrow">
          <a:avLst>
            <a:gd name="adj1" fmla="val 6452"/>
            <a:gd name="adj2" fmla="val 429999"/>
            <a:gd name="adj3" fmla="val 10489124"/>
            <a:gd name="adj4" fmla="val 14837806"/>
            <a:gd name="adj5" fmla="val 752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08860-B4DE-4313-AC0C-D6DC194B196C}">
      <dsp:nvSpPr>
        <dsp:cNvPr id="0" name=""/>
        <dsp:cNvSpPr/>
      </dsp:nvSpPr>
      <dsp:spPr>
        <a:xfrm>
          <a:off x="521163" y="-41907"/>
          <a:ext cx="716747" cy="716747"/>
        </a:xfrm>
        <a:prstGeom prst="circularArrow">
          <a:avLst>
            <a:gd name="adj1" fmla="val 5984"/>
            <a:gd name="adj2" fmla="val 394124"/>
            <a:gd name="adj3" fmla="val 13313824"/>
            <a:gd name="adj4" fmla="val 10508221"/>
            <a:gd name="adj5" fmla="val 698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B8FBE-F66A-4DFB-8C9F-A6D6B9CC80BF}">
      <dsp:nvSpPr>
        <dsp:cNvPr id="0" name=""/>
        <dsp:cNvSpPr/>
      </dsp:nvSpPr>
      <dsp:spPr>
        <a:xfrm>
          <a:off x="763693" y="584834"/>
          <a:ext cx="714797" cy="714797"/>
        </a:xfrm>
        <a:prstGeom prst="gear9">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smtClean="0"/>
            <a:t> </a:t>
          </a:r>
          <a:endParaRPr lang="en-GB" sz="1600" kern="1200"/>
        </a:p>
      </dsp:txBody>
      <dsp:txXfrm>
        <a:off x="907399" y="752272"/>
        <a:ext cx="427385" cy="367420"/>
      </dsp:txXfrm>
    </dsp:sp>
    <dsp:sp modelId="{6B0586EB-1FE2-4956-816D-AF5E098DCC0C}">
      <dsp:nvSpPr>
        <dsp:cNvPr id="0" name=""/>
        <dsp:cNvSpPr/>
      </dsp:nvSpPr>
      <dsp:spPr>
        <a:xfrm>
          <a:off x="347811" y="415882"/>
          <a:ext cx="519852" cy="519852"/>
        </a:xfrm>
        <a:prstGeom prst="gear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 </a:t>
          </a:r>
          <a:endParaRPr lang="en-GB" sz="1600" kern="1200" dirty="0"/>
        </a:p>
      </dsp:txBody>
      <dsp:txXfrm>
        <a:off x="478685" y="547547"/>
        <a:ext cx="258104" cy="256522"/>
      </dsp:txXfrm>
    </dsp:sp>
    <dsp:sp modelId="{CC431F28-CF8F-4A0F-8643-4C6C5BB08D9A}">
      <dsp:nvSpPr>
        <dsp:cNvPr id="0" name=""/>
        <dsp:cNvSpPr/>
      </dsp:nvSpPr>
      <dsp:spPr>
        <a:xfrm rot="20700000">
          <a:off x="638981" y="57236"/>
          <a:ext cx="509349" cy="509349"/>
        </a:xfrm>
        <a:prstGeom prst="gear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 </a:t>
          </a:r>
          <a:endParaRPr lang="en-GB" sz="1600" kern="1200" dirty="0"/>
        </a:p>
      </dsp:txBody>
      <dsp:txXfrm rot="-20700000">
        <a:off x="750697" y="168952"/>
        <a:ext cx="285919" cy="285919"/>
      </dsp:txXfrm>
    </dsp:sp>
    <dsp:sp modelId="{0354316D-C90A-4BFE-B6B3-C8FDD94FE9F1}">
      <dsp:nvSpPr>
        <dsp:cNvPr id="0" name=""/>
        <dsp:cNvSpPr/>
      </dsp:nvSpPr>
      <dsp:spPr>
        <a:xfrm>
          <a:off x="681793" y="491234"/>
          <a:ext cx="914940" cy="914940"/>
        </a:xfrm>
        <a:prstGeom prst="circularArrow">
          <a:avLst>
            <a:gd name="adj1" fmla="val 4688"/>
            <a:gd name="adj2" fmla="val 299029"/>
            <a:gd name="adj3" fmla="val 2346028"/>
            <a:gd name="adj4" fmla="val 16294780"/>
            <a:gd name="adj5" fmla="val 5469"/>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8FF8C8-A853-4EDD-A3B5-A5D787FB9A18}">
      <dsp:nvSpPr>
        <dsp:cNvPr id="0" name=""/>
        <dsp:cNvSpPr/>
      </dsp:nvSpPr>
      <dsp:spPr>
        <a:xfrm>
          <a:off x="255746" y="313281"/>
          <a:ext cx="664761" cy="664761"/>
        </a:xfrm>
        <a:prstGeom prst="leftCircularArrow">
          <a:avLst>
            <a:gd name="adj1" fmla="val 6452"/>
            <a:gd name="adj2" fmla="val 429999"/>
            <a:gd name="adj3" fmla="val 10489124"/>
            <a:gd name="adj4" fmla="val 14837806"/>
            <a:gd name="adj5" fmla="val 752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08860-B4DE-4313-AC0C-D6DC194B196C}">
      <dsp:nvSpPr>
        <dsp:cNvPr id="0" name=""/>
        <dsp:cNvSpPr/>
      </dsp:nvSpPr>
      <dsp:spPr>
        <a:xfrm>
          <a:off x="521163" y="-41907"/>
          <a:ext cx="716747" cy="716747"/>
        </a:xfrm>
        <a:prstGeom prst="circularArrow">
          <a:avLst>
            <a:gd name="adj1" fmla="val 5984"/>
            <a:gd name="adj2" fmla="val 394124"/>
            <a:gd name="adj3" fmla="val 13313824"/>
            <a:gd name="adj4" fmla="val 10508221"/>
            <a:gd name="adj5" fmla="val 698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DAEDE-314E-49A2-A0C1-C127A7AA1051}">
      <dsp:nvSpPr>
        <dsp:cNvPr id="0" name=""/>
        <dsp:cNvSpPr/>
      </dsp:nvSpPr>
      <dsp:spPr>
        <a:xfrm>
          <a:off x="0" y="0"/>
          <a:ext cx="5999321" cy="121920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t>1. Watch out for ‘crossing on the wire’!</a:t>
          </a:r>
          <a:endParaRPr lang="en-GB" sz="1900" kern="1200" dirty="0"/>
        </a:p>
      </dsp:txBody>
      <dsp:txXfrm>
        <a:off x="35709" y="35709"/>
        <a:ext cx="4683709" cy="1147782"/>
      </dsp:txXfrm>
    </dsp:sp>
    <dsp:sp modelId="{DFFEDB6A-9CFC-4791-8BBD-789537E25F4F}">
      <dsp:nvSpPr>
        <dsp:cNvPr id="0" name=""/>
        <dsp:cNvSpPr/>
      </dsp:nvSpPr>
      <dsp:spPr>
        <a:xfrm>
          <a:off x="529351" y="1422399"/>
          <a:ext cx="5999321" cy="121920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2. Decide what your failure states actually mean</a:t>
          </a:r>
          <a:endParaRPr lang="en-GB" sz="1900" kern="1200" dirty="0">
            <a:latin typeface="+mn-lt"/>
          </a:endParaRPr>
        </a:p>
      </dsp:txBody>
      <dsp:txXfrm>
        <a:off x="565060" y="1458108"/>
        <a:ext cx="4606071" cy="1147782"/>
      </dsp:txXfrm>
    </dsp:sp>
    <dsp:sp modelId="{19831D24-B309-4E9C-84E2-BB5AD040BA08}">
      <dsp:nvSpPr>
        <dsp:cNvPr id="0" name=""/>
        <dsp:cNvSpPr/>
      </dsp:nvSpPr>
      <dsp:spPr>
        <a:xfrm>
          <a:off x="1058703" y="2844799"/>
          <a:ext cx="5999321" cy="121920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3. Work closely with the front end developers</a:t>
          </a:r>
        </a:p>
      </dsp:txBody>
      <dsp:txXfrm>
        <a:off x="1094412" y="2880508"/>
        <a:ext cx="4606071" cy="1147782"/>
      </dsp:txXfrm>
    </dsp:sp>
    <dsp:sp modelId="{BB22A076-417B-4DF4-B605-90E7BB7090F8}">
      <dsp:nvSpPr>
        <dsp:cNvPr id="0" name=""/>
        <dsp:cNvSpPr/>
      </dsp:nvSpPr>
      <dsp:spPr>
        <a:xfrm>
          <a:off x="5206841" y="924560"/>
          <a:ext cx="792480" cy="792480"/>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GB" sz="3600" kern="1200">
            <a:solidFill>
              <a:schemeClr val="bg1"/>
            </a:solidFill>
          </a:endParaRPr>
        </a:p>
      </dsp:txBody>
      <dsp:txXfrm>
        <a:off x="5385149" y="924560"/>
        <a:ext cx="435864" cy="596341"/>
      </dsp:txXfrm>
    </dsp:sp>
    <dsp:sp modelId="{D7DEFF94-920A-4B2F-9EB5-D6D560C5B91F}">
      <dsp:nvSpPr>
        <dsp:cNvPr id="0" name=""/>
        <dsp:cNvSpPr/>
      </dsp:nvSpPr>
      <dsp:spPr>
        <a:xfrm>
          <a:off x="5736193" y="2338832"/>
          <a:ext cx="792480" cy="792480"/>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GB" sz="3600" kern="1200">
            <a:solidFill>
              <a:schemeClr val="bg1"/>
            </a:solidFill>
          </a:endParaRPr>
        </a:p>
      </dsp:txBody>
      <dsp:txXfrm>
        <a:off x="5914501" y="2338832"/>
        <a:ext cx="435864" cy="5963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D1AE5-FAF5-46C0-BC34-06FBFB13D252}">
      <dsp:nvSpPr>
        <dsp:cNvPr id="0" name=""/>
        <dsp:cNvSpPr/>
      </dsp:nvSpPr>
      <dsp:spPr>
        <a:xfrm>
          <a:off x="0" y="0"/>
          <a:ext cx="5434679" cy="73152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t>1. Watch out for ‘crossing on the wire’!</a:t>
          </a:r>
          <a:endParaRPr lang="en-GB" sz="1900" kern="1200" dirty="0"/>
        </a:p>
      </dsp:txBody>
      <dsp:txXfrm>
        <a:off x="21425" y="21425"/>
        <a:ext cx="4559725" cy="688670"/>
      </dsp:txXfrm>
    </dsp:sp>
    <dsp:sp modelId="{EEE6432D-CB1C-4B1C-89F3-8F4EBA56B138}">
      <dsp:nvSpPr>
        <dsp:cNvPr id="0" name=""/>
        <dsp:cNvSpPr/>
      </dsp:nvSpPr>
      <dsp:spPr>
        <a:xfrm>
          <a:off x="405836" y="833120"/>
          <a:ext cx="5434679" cy="73152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2. Decide what your failure states actually mean</a:t>
          </a:r>
          <a:endParaRPr lang="en-GB" sz="1900" kern="1200" dirty="0">
            <a:latin typeface="+mn-lt"/>
          </a:endParaRPr>
        </a:p>
      </dsp:txBody>
      <dsp:txXfrm>
        <a:off x="427261" y="854545"/>
        <a:ext cx="4510504" cy="688669"/>
      </dsp:txXfrm>
    </dsp:sp>
    <dsp:sp modelId="{9D546B49-84D2-4210-94A6-17665814D664}">
      <dsp:nvSpPr>
        <dsp:cNvPr id="0" name=""/>
        <dsp:cNvSpPr/>
      </dsp:nvSpPr>
      <dsp:spPr>
        <a:xfrm>
          <a:off x="783086" y="1675764"/>
          <a:ext cx="5434679" cy="73152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3. Work closely with the front end developers</a:t>
          </a:r>
        </a:p>
      </dsp:txBody>
      <dsp:txXfrm>
        <a:off x="804511" y="1697189"/>
        <a:ext cx="4510504" cy="688669"/>
      </dsp:txXfrm>
    </dsp:sp>
    <dsp:sp modelId="{917544CB-EDED-4569-9BEE-2686DDEA2BDA}">
      <dsp:nvSpPr>
        <dsp:cNvPr id="0" name=""/>
        <dsp:cNvSpPr/>
      </dsp:nvSpPr>
      <dsp:spPr>
        <a:xfrm>
          <a:off x="1217509" y="2499360"/>
          <a:ext cx="5434679" cy="73152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4. Optimise for supportability, not performance</a:t>
          </a:r>
          <a:endParaRPr lang="en-GB" sz="1900" kern="1200" dirty="0">
            <a:latin typeface="+mn-lt"/>
          </a:endParaRPr>
        </a:p>
      </dsp:txBody>
      <dsp:txXfrm>
        <a:off x="1238934" y="2520785"/>
        <a:ext cx="4510504" cy="688669"/>
      </dsp:txXfrm>
    </dsp:sp>
    <dsp:sp modelId="{AD09A6C7-FEFD-4A3C-8BE7-F0424EA85C29}">
      <dsp:nvSpPr>
        <dsp:cNvPr id="0" name=""/>
        <dsp:cNvSpPr/>
      </dsp:nvSpPr>
      <dsp:spPr>
        <a:xfrm>
          <a:off x="1623345" y="3332480"/>
          <a:ext cx="5434679" cy="73152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GB" sz="1900" kern="1200" dirty="0" smtClean="0">
              <a:latin typeface="+mn-lt"/>
              <a:cs typeface="Arial" charset="0"/>
            </a:rPr>
            <a:t>5. Always think about failure in every state</a:t>
          </a:r>
          <a:endParaRPr lang="en-GB" sz="1900" kern="1200" dirty="0">
            <a:latin typeface="+mn-lt"/>
          </a:endParaRPr>
        </a:p>
      </dsp:txBody>
      <dsp:txXfrm>
        <a:off x="1644770" y="3353905"/>
        <a:ext cx="4510504" cy="688669"/>
      </dsp:txXfrm>
    </dsp:sp>
    <dsp:sp modelId="{EAB0EA6B-1A4E-4F61-A94B-25B4DE88C2C1}">
      <dsp:nvSpPr>
        <dsp:cNvPr id="0" name=""/>
        <dsp:cNvSpPr/>
      </dsp:nvSpPr>
      <dsp:spPr>
        <a:xfrm>
          <a:off x="4959191" y="534416"/>
          <a:ext cx="475488" cy="475488"/>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GB" sz="2200" kern="1200">
            <a:solidFill>
              <a:schemeClr val="bg1"/>
            </a:solidFill>
          </a:endParaRPr>
        </a:p>
      </dsp:txBody>
      <dsp:txXfrm>
        <a:off x="5066176" y="534416"/>
        <a:ext cx="261518" cy="357805"/>
      </dsp:txXfrm>
    </dsp:sp>
    <dsp:sp modelId="{340DADDB-F072-4B9A-A561-6AF6B978722A}">
      <dsp:nvSpPr>
        <dsp:cNvPr id="0" name=""/>
        <dsp:cNvSpPr/>
      </dsp:nvSpPr>
      <dsp:spPr>
        <a:xfrm>
          <a:off x="5365027" y="1281810"/>
          <a:ext cx="475488" cy="475488"/>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GB" sz="2200" kern="1200">
            <a:solidFill>
              <a:schemeClr val="bg1"/>
            </a:solidFill>
          </a:endParaRPr>
        </a:p>
      </dsp:txBody>
      <dsp:txXfrm>
        <a:off x="5472012" y="1281810"/>
        <a:ext cx="261518" cy="357805"/>
      </dsp:txXfrm>
    </dsp:sp>
    <dsp:sp modelId="{53330E83-DCBD-4626-AE22-A5653E53E939}">
      <dsp:nvSpPr>
        <dsp:cNvPr id="0" name=""/>
        <dsp:cNvSpPr/>
      </dsp:nvSpPr>
      <dsp:spPr>
        <a:xfrm>
          <a:off x="5770864" y="2102738"/>
          <a:ext cx="475488" cy="475488"/>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GB" sz="2200" kern="1200">
            <a:solidFill>
              <a:schemeClr val="bg1"/>
            </a:solidFill>
          </a:endParaRPr>
        </a:p>
      </dsp:txBody>
      <dsp:txXfrm>
        <a:off x="5877849" y="2102738"/>
        <a:ext cx="261518" cy="357805"/>
      </dsp:txXfrm>
    </dsp:sp>
    <dsp:sp modelId="{04CC835B-FA3B-4ED2-B796-D30B05EA4276}">
      <dsp:nvSpPr>
        <dsp:cNvPr id="0" name=""/>
        <dsp:cNvSpPr/>
      </dsp:nvSpPr>
      <dsp:spPr>
        <a:xfrm>
          <a:off x="6176700" y="2943986"/>
          <a:ext cx="475488" cy="475488"/>
        </a:xfrm>
        <a:prstGeom prst="downArrow">
          <a:avLst>
            <a:gd name="adj1" fmla="val 55000"/>
            <a:gd name="adj2" fmla="val 45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GB" sz="2200" kern="1200">
            <a:solidFill>
              <a:schemeClr val="bg1"/>
            </a:solidFill>
          </a:endParaRPr>
        </a:p>
      </dsp:txBody>
      <dsp:txXfrm>
        <a:off x="6283685" y="2943986"/>
        <a:ext cx="261518" cy="357805"/>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622BB5-5872-4A95-B668-C481CC981F30}" type="datetimeFigureOut">
              <a:rPr lang="en-GB" smtClean="0"/>
              <a:t>05/11/2013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F7E1EB-9346-4E46-8559-D039CDC9175E}" type="slidenum">
              <a:rPr lang="en-GB" smtClean="0"/>
              <a:t>‹#›</a:t>
            </a:fld>
            <a:endParaRPr lang="en-GB"/>
          </a:p>
        </p:txBody>
      </p:sp>
    </p:spTree>
    <p:extLst>
      <p:ext uri="{BB962C8B-B14F-4D97-AF65-F5344CB8AC3E}">
        <p14:creationId xmlns:p14="http://schemas.microsoft.com/office/powerpoint/2010/main" val="1280020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6C207785-B14E-42BB-8321-058D9725A708}"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1902471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13</a:t>
            </a:fld>
            <a:endParaRPr lang="en-GB">
              <a:solidFill>
                <a:prstClr val="black"/>
              </a:solidFill>
            </a:endParaRPr>
          </a:p>
        </p:txBody>
      </p:sp>
    </p:spTree>
    <p:extLst>
      <p:ext uri="{BB962C8B-B14F-4D97-AF65-F5344CB8AC3E}">
        <p14:creationId xmlns:p14="http://schemas.microsoft.com/office/powerpoint/2010/main" val="1334784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6C207785-B14E-42BB-8321-058D9725A708}" type="slidenum">
              <a:rPr lang="en-GB" smtClean="0">
                <a:solidFill>
                  <a:prstClr val="black"/>
                </a:solidFill>
              </a:rPr>
              <a:pPr/>
              <a:t>14</a:t>
            </a:fld>
            <a:endParaRPr lang="en-GB">
              <a:solidFill>
                <a:prstClr val="black"/>
              </a:solidFill>
            </a:endParaRPr>
          </a:p>
        </p:txBody>
      </p:sp>
    </p:spTree>
    <p:extLst>
      <p:ext uri="{BB962C8B-B14F-4D97-AF65-F5344CB8AC3E}">
        <p14:creationId xmlns:p14="http://schemas.microsoft.com/office/powerpoint/2010/main" val="1902471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CF7E1EB-9346-4E46-8559-D039CDC9175E}" type="slidenum">
              <a:rPr lang="en-GB" smtClean="0"/>
              <a:t>5</a:t>
            </a:fld>
            <a:endParaRPr lang="en-GB"/>
          </a:p>
        </p:txBody>
      </p:sp>
    </p:spTree>
    <p:extLst>
      <p:ext uri="{BB962C8B-B14F-4D97-AF65-F5344CB8AC3E}">
        <p14:creationId xmlns:p14="http://schemas.microsoft.com/office/powerpoint/2010/main" val="1594307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6C207785-B14E-42BB-8321-058D9725A708}"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1902471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2591956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1072401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2810990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10</a:t>
            </a:fld>
            <a:endParaRPr lang="en-GB">
              <a:solidFill>
                <a:prstClr val="black"/>
              </a:solidFill>
            </a:endParaRPr>
          </a:p>
        </p:txBody>
      </p:sp>
    </p:spTree>
    <p:extLst>
      <p:ext uri="{BB962C8B-B14F-4D97-AF65-F5344CB8AC3E}">
        <p14:creationId xmlns:p14="http://schemas.microsoft.com/office/powerpoint/2010/main" val="2810990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GB" dirty="0"/>
          </a:p>
        </p:txBody>
      </p:sp>
      <p:sp>
        <p:nvSpPr>
          <p:cNvPr id="4" name="Slide Number Placeholder 3"/>
          <p:cNvSpPr>
            <a:spLocks noGrp="1"/>
          </p:cNvSpPr>
          <p:nvPr>
            <p:ph type="sldNum" sz="quarter" idx="10"/>
          </p:nvPr>
        </p:nvSpPr>
        <p:spPr/>
        <p:txBody>
          <a:bodyPr/>
          <a:lstStyle/>
          <a:p>
            <a:fld id="{31AAED95-473A-4739-B0CA-F5C23307FAC0}" type="slidenum">
              <a:rPr lang="en-GB" smtClean="0">
                <a:solidFill>
                  <a:prstClr val="black"/>
                </a:solidFill>
              </a:rPr>
              <a:pPr/>
              <a:t>11</a:t>
            </a:fld>
            <a:endParaRPr lang="en-GB">
              <a:solidFill>
                <a:prstClr val="black"/>
              </a:solidFill>
            </a:endParaRPr>
          </a:p>
        </p:txBody>
      </p:sp>
    </p:spTree>
    <p:extLst>
      <p:ext uri="{BB962C8B-B14F-4D97-AF65-F5344CB8AC3E}">
        <p14:creationId xmlns:p14="http://schemas.microsoft.com/office/powerpoint/2010/main" val="2513632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GB" dirty="0"/>
          </a:p>
        </p:txBody>
      </p:sp>
      <p:sp>
        <p:nvSpPr>
          <p:cNvPr id="4" name="Slide Number Placeholder 3"/>
          <p:cNvSpPr>
            <a:spLocks noGrp="1"/>
          </p:cNvSpPr>
          <p:nvPr>
            <p:ph type="sldNum" sz="quarter" idx="10"/>
          </p:nvPr>
        </p:nvSpPr>
        <p:spPr/>
        <p:txBody>
          <a:bodyPr/>
          <a:lstStyle/>
          <a:p>
            <a:fld id="{6C207785-B14E-42BB-8321-058D9725A708}" type="slidenum">
              <a:rPr lang="en-GB" smtClean="0">
                <a:solidFill>
                  <a:prstClr val="black"/>
                </a:solidFill>
              </a:rPr>
              <a:pPr/>
              <a:t>12</a:t>
            </a:fld>
            <a:endParaRPr lang="en-GB">
              <a:solidFill>
                <a:prstClr val="black"/>
              </a:solidFill>
            </a:endParaRPr>
          </a:p>
        </p:txBody>
      </p:sp>
    </p:spTree>
    <p:extLst>
      <p:ext uri="{BB962C8B-B14F-4D97-AF65-F5344CB8AC3E}">
        <p14:creationId xmlns:p14="http://schemas.microsoft.com/office/powerpoint/2010/main" val="1902471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18560" y="1138135"/>
            <a:ext cx="5039360" cy="1470025"/>
          </a:xfrm>
        </p:spPr>
        <p:txBody>
          <a:bodyPr anchor="b" anchorCtr="0"/>
          <a:lstStyle>
            <a:lvl1pPr algn="r">
              <a:defRPr b="1" i="0">
                <a:solidFill>
                  <a:schemeClr val="bg1"/>
                </a:solidFill>
                <a:latin typeface="Arial"/>
                <a:cs typeface="Arial"/>
              </a:defRPr>
            </a:lvl1pPr>
          </a:lstStyle>
          <a:p>
            <a:r>
              <a:rPr lang="en-GB" smtClean="0"/>
              <a:t>Click to edit Master title style</a:t>
            </a:r>
            <a:endParaRPr lang="en-US" dirty="0"/>
          </a:p>
        </p:txBody>
      </p:sp>
      <p:sp>
        <p:nvSpPr>
          <p:cNvPr id="3"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8" name="Picture 7"/>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287326507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49"/>
            <a:ext cx="3008313" cy="1162051"/>
          </a:xfrm>
        </p:spPr>
        <p:txBody>
          <a:bodyPr anchor="b"/>
          <a:lstStyle>
            <a:lvl1pPr algn="l">
              <a:defRPr sz="2000" b="1" spc="-150"/>
            </a:lvl1pPr>
          </a:lstStyle>
          <a:p>
            <a:r>
              <a:rPr lang="en-GB" smtClean="0"/>
              <a:t>Click to edit Master title style</a:t>
            </a:r>
            <a:endParaRPr lang="en-US" dirty="0"/>
          </a:p>
        </p:txBody>
      </p:sp>
      <p:sp>
        <p:nvSpPr>
          <p:cNvPr id="3" name="Content Placeholder 2"/>
          <p:cNvSpPr>
            <a:spLocks noGrp="1"/>
          </p:cNvSpPr>
          <p:nvPr>
            <p:ph idx="1"/>
          </p:nvPr>
        </p:nvSpPr>
        <p:spPr>
          <a:xfrm>
            <a:off x="3575050" y="273053"/>
            <a:ext cx="5111750" cy="5853113"/>
          </a:xfrm>
        </p:spPr>
        <p:txBody>
          <a:bodyPr/>
          <a:lstStyle>
            <a:lvl1pPr>
              <a:defRPr sz="28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1525658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solidFill>
                  <a:schemeClr val="accent6"/>
                </a:solidFill>
              </a:defRPr>
            </a:lvl1pPr>
          </a:lstStyle>
          <a:p>
            <a:r>
              <a:rPr lang="en-GB"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53316179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plin Direct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19" name="Picture 18"/>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56493971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plin integration Suite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49325843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lin Platform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96361967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plin Prof Services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1121840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plin Trader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0"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22" name="Picture 21"/>
          <p:cNvPicPr>
            <a:picLocks/>
          </p:cNvPicPr>
          <p:nvPr userDrawn="1"/>
        </p:nvPicPr>
        <p:blipFill>
          <a:blip r:embed="rId3"/>
          <a:stretch>
            <a:fillRect/>
          </a:stretch>
        </p:blipFill>
        <p:spPr>
          <a:xfrm>
            <a:off x="6637424" y="5718921"/>
            <a:ext cx="2026920" cy="310552"/>
          </a:xfrm>
          <a:prstGeom prst="rect">
            <a:avLst/>
          </a:prstGeom>
        </p:spPr>
      </p:pic>
      <p:sp>
        <p:nvSpPr>
          <p:cNvPr id="23"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spTree>
    <p:extLst>
      <p:ext uri="{BB962C8B-B14F-4D97-AF65-F5344CB8AC3E}">
        <p14:creationId xmlns:p14="http://schemas.microsoft.com/office/powerpoint/2010/main" val="37028590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spc="-150"/>
            </a:lvl1pPr>
          </a:lstStyle>
          <a:p>
            <a:r>
              <a:rPr lang="en-GB" smtClean="0"/>
              <a:t>Click to edit Master title style</a:t>
            </a:r>
            <a:endParaRPr lang="en-US" dirty="0"/>
          </a:p>
        </p:txBody>
      </p:sp>
      <p:sp>
        <p:nvSpPr>
          <p:cNvPr id="3" name="Content Placeholder 2"/>
          <p:cNvSpPr>
            <a:spLocks noGrp="1"/>
          </p:cNvSpPr>
          <p:nvPr>
            <p:ph idx="1"/>
          </p:nvPr>
        </p:nvSpPr>
        <p:spPr/>
        <p:txBody>
          <a:bodyPr/>
          <a:lstStyle>
            <a:lvl1pPr>
              <a:defRPr sz="2800"/>
            </a:lvl1pPr>
            <a:lvl2pPr>
              <a:defRPr sz="2400"/>
            </a:lvl2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94422449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673" y="2198795"/>
            <a:ext cx="8259127" cy="1052405"/>
          </a:xfrm>
        </p:spPr>
        <p:txBody>
          <a:bodyPr anchor="b" anchorCtr="0">
            <a:normAutofit/>
          </a:bodyPr>
          <a:lstStyle>
            <a:lvl1pPr algn="l">
              <a:defRPr sz="4400" b="1" cap="none" spc="-150">
                <a:solidFill>
                  <a:schemeClr val="bg1"/>
                </a:solidFill>
              </a:defRPr>
            </a:lvl1pPr>
          </a:lstStyle>
          <a:p>
            <a:r>
              <a:rPr lang="en-GB" dirty="0" smtClean="0"/>
              <a:t>Click to edit master title style</a:t>
            </a:r>
            <a:endParaRPr lang="en-US" dirty="0"/>
          </a:p>
        </p:txBody>
      </p:sp>
      <p:sp>
        <p:nvSpPr>
          <p:cNvPr id="3" name="Text Placeholder 2"/>
          <p:cNvSpPr>
            <a:spLocks noGrp="1"/>
          </p:cNvSpPr>
          <p:nvPr>
            <p:ph type="body" idx="1"/>
          </p:nvPr>
        </p:nvSpPr>
        <p:spPr>
          <a:xfrm>
            <a:off x="427674" y="3258927"/>
            <a:ext cx="8259127" cy="1500187"/>
          </a:xfrm>
        </p:spPr>
        <p:txBody>
          <a:bodyPr anchor="t" anchorCtr="0"/>
          <a:lstStyle>
            <a:lvl1pPr marL="0" indent="0">
              <a:buNone/>
              <a:defRPr sz="2000"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89744538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GB" smtClean="0"/>
              <a:t>Click to edit Master title style</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42367438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GB" smtClean="0"/>
              <a:t>Click to edit Master title style</a:t>
            </a:r>
            <a:endParaRPr lang="en-US" dirty="0"/>
          </a:p>
        </p:txBody>
      </p:sp>
      <p:sp>
        <p:nvSpPr>
          <p:cNvPr id="3" name="Text Placeholder 2"/>
          <p:cNvSpPr>
            <a:spLocks noGrp="1"/>
          </p:cNvSpPr>
          <p:nvPr>
            <p:ph type="body" idx="1"/>
          </p:nvPr>
        </p:nvSpPr>
        <p:spPr>
          <a:xfrm>
            <a:off x="457200" y="1535113"/>
            <a:ext cx="4040188"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645029" y="1535113"/>
            <a:ext cx="4041775"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05416405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87285795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3"/>
          <p:cNvSpPr>
            <a:spLocks noGrp="1"/>
          </p:cNvSpPr>
          <p:nvPr>
            <p:ph type="body" sz="half" idx="2"/>
          </p:nvPr>
        </p:nvSpPr>
        <p:spPr>
          <a:xfrm>
            <a:off x="457204" y="1869440"/>
            <a:ext cx="8229597" cy="4256725"/>
          </a:xfrm>
        </p:spPr>
        <p:txBody>
          <a:bodyPr/>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Tree>
    <p:extLst>
      <p:ext uri="{BB962C8B-B14F-4D97-AF65-F5344CB8AC3E}">
        <p14:creationId xmlns:p14="http://schemas.microsoft.com/office/powerpoint/2010/main" val="42994878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3"/>
          <p:cNvSpPr>
            <a:spLocks noGrp="1"/>
          </p:cNvSpPr>
          <p:nvPr>
            <p:ph type="body" sz="half" idx="2"/>
          </p:nvPr>
        </p:nvSpPr>
        <p:spPr>
          <a:xfrm>
            <a:off x="457204" y="1869440"/>
            <a:ext cx="3911597" cy="4256725"/>
          </a:xfrm>
        </p:spPr>
        <p:txBody>
          <a:bodyPr numCol="1" spcCol="0"/>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9" name="Picture Placeholder 2"/>
          <p:cNvSpPr>
            <a:spLocks noGrp="1"/>
          </p:cNvSpPr>
          <p:nvPr>
            <p:ph type="pic" idx="1"/>
          </p:nvPr>
        </p:nvSpPr>
        <p:spPr>
          <a:xfrm>
            <a:off x="4602480" y="1869440"/>
            <a:ext cx="4084320" cy="42567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Tree>
    <p:extLst>
      <p:ext uri="{BB962C8B-B14F-4D97-AF65-F5344CB8AC3E}">
        <p14:creationId xmlns:p14="http://schemas.microsoft.com/office/powerpoint/2010/main" val="94628685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410185408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GB" smtClean="0"/>
              <a:t>Click to edit Master title style</a:t>
            </a:r>
            <a:endParaRPr lang="en-US"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4"/>
          </p:nvPr>
        </p:nvSpPr>
        <p:spPr>
          <a:xfrm>
            <a:off x="457200" y="627129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9094A8FE-592D-BD40-BA6B-E7C80E8A958E}" type="slidenum">
              <a:rPr lang="en-US" smtClean="0">
                <a:solidFill>
                  <a:srgbClr val="000000">
                    <a:tint val="75000"/>
                  </a:srgbClr>
                </a:solidFill>
              </a:rPr>
              <a:pPr defTabSz="457200"/>
              <a:t>‹#›</a:t>
            </a:fld>
            <a:endParaRPr lang="en-US">
              <a:solidFill>
                <a:srgbClr val="000000">
                  <a:tint val="75000"/>
                </a:srgbClr>
              </a:solidFill>
            </a:endParaRPr>
          </a:p>
        </p:txBody>
      </p:sp>
      <p:sp>
        <p:nvSpPr>
          <p:cNvPr id="4" name="TextBox 3"/>
          <p:cNvSpPr txBox="1"/>
          <p:nvPr/>
        </p:nvSpPr>
        <p:spPr>
          <a:xfrm>
            <a:off x="5659921" y="6324501"/>
            <a:ext cx="3026880" cy="246221"/>
          </a:xfrm>
          <a:prstGeom prst="rect">
            <a:avLst/>
          </a:prstGeom>
          <a:noFill/>
        </p:spPr>
        <p:txBody>
          <a:bodyPr wrap="square" rtlCol="0">
            <a:spAutoFit/>
          </a:bodyPr>
          <a:lstStyle/>
          <a:p>
            <a:pPr algn="r" defTabSz="457200">
              <a:defRPr/>
            </a:pPr>
            <a:r>
              <a:rPr lang="en-US" sz="1000" dirty="0">
                <a:solidFill>
                  <a:prstClr val="white">
                    <a:lumMod val="65000"/>
                  </a:prstClr>
                </a:solidFill>
              </a:rPr>
              <a:t>© Caplin Systems Ltd. 2012 </a:t>
            </a:r>
            <a:r>
              <a:rPr lang="en-US" sz="1000" dirty="0">
                <a:solidFill>
                  <a:prstClr val="white">
                    <a:lumMod val="85000"/>
                  </a:prstClr>
                </a:solidFill>
              </a:rPr>
              <a:t>|</a:t>
            </a:r>
            <a:r>
              <a:rPr lang="en-US" sz="1000" dirty="0">
                <a:solidFill>
                  <a:prstClr val="white">
                    <a:lumMod val="65000"/>
                  </a:prstClr>
                </a:solidFill>
              </a:rPr>
              <a:t> Confidential</a:t>
            </a:r>
          </a:p>
        </p:txBody>
      </p:sp>
    </p:spTree>
    <p:extLst>
      <p:ext uri="{BB962C8B-B14F-4D97-AF65-F5344CB8AC3E}">
        <p14:creationId xmlns:p14="http://schemas.microsoft.com/office/powerpoint/2010/main" val="42519685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hf sldNum="0" hdr="0"/>
  <p:txStyles>
    <p:titleStyle>
      <a:lvl1pPr algn="ctr" defTabSz="457200" rtl="0" eaLnBrk="1" latinLnBrk="0" hangingPunct="1">
        <a:spcBef>
          <a:spcPct val="0"/>
        </a:spcBef>
        <a:buNone/>
        <a:defRPr sz="4400" b="1" i="0" kern="1200" spc="-15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accent6"/>
        </a:buClr>
        <a:buSzPct val="50000"/>
        <a:buFont typeface="Lucida Grande"/>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4.xml"/><Relationship Id="rId16" Type="http://schemas.openxmlformats.org/officeDocument/2006/relationships/image" Target="../media/image16.gif"/><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image" Target="../media/image15.png"/><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p:txBody>
          <a:bodyPr>
            <a:normAutofit/>
          </a:bodyPr>
          <a:lstStyle/>
          <a:p>
            <a:pPr>
              <a:lnSpc>
                <a:spcPct val="150000"/>
              </a:lnSpc>
            </a:pPr>
            <a:r>
              <a:rPr lang="en-GB" dirty="0"/>
              <a:t>Implementation considerations</a:t>
            </a:r>
          </a:p>
        </p:txBody>
      </p:sp>
      <p:sp>
        <p:nvSpPr>
          <p:cNvPr id="2" name="Title 1"/>
          <p:cNvSpPr>
            <a:spLocks noGrp="1"/>
          </p:cNvSpPr>
          <p:nvPr>
            <p:ph type="ctrTitle"/>
          </p:nvPr>
        </p:nvSpPr>
        <p:spPr/>
        <p:txBody>
          <a:bodyPr/>
          <a:lstStyle/>
          <a:p>
            <a:r>
              <a:rPr lang="en-GB" dirty="0" smtClean="0"/>
              <a:t>Advanced Trading</a:t>
            </a:r>
            <a:endParaRPr lang="en-GB" dirty="0"/>
          </a:p>
        </p:txBody>
      </p:sp>
    </p:spTree>
    <p:extLst>
      <p:ext uri="{BB962C8B-B14F-4D97-AF65-F5344CB8AC3E}">
        <p14:creationId xmlns:p14="http://schemas.microsoft.com/office/powerpoint/2010/main" val="77313018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Crossing on the Wire (2)</a:t>
            </a:r>
            <a:endParaRPr lang="en-GB" dirty="0"/>
          </a:p>
        </p:txBody>
      </p:sp>
      <p:pic>
        <p:nvPicPr>
          <p:cNvPr id="5" name="Picture 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581149" y="1484784"/>
            <a:ext cx="5981702" cy="5290547"/>
          </a:xfrm>
          <a:prstGeom prst="rect">
            <a:avLst/>
          </a:prstGeom>
        </p:spPr>
      </p:pic>
    </p:spTree>
    <p:extLst>
      <p:ext uri="{BB962C8B-B14F-4D97-AF65-F5344CB8AC3E}">
        <p14:creationId xmlns:p14="http://schemas.microsoft.com/office/powerpoint/2010/main" val="325395300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Crossing on the Wire (3)</a:t>
            </a:r>
            <a:endParaRPr lang="en-GB" dirty="0"/>
          </a:p>
        </p:txBody>
      </p:sp>
      <p:sp>
        <p:nvSpPr>
          <p:cNvPr id="3" name="Content Placeholder 2"/>
          <p:cNvSpPr>
            <a:spLocks noGrp="1"/>
          </p:cNvSpPr>
          <p:nvPr>
            <p:ph idx="1"/>
          </p:nvPr>
        </p:nvSpPr>
        <p:spPr/>
        <p:txBody>
          <a:bodyPr/>
          <a:lstStyle/>
          <a:p>
            <a:pPr lvl="0"/>
            <a:r>
              <a:rPr lang="en-GB" dirty="0"/>
              <a:t>The only way to handle a transition is to </a:t>
            </a:r>
            <a:r>
              <a:rPr lang="en-GB" b="1" dirty="0"/>
              <a:t>add it to your state model and </a:t>
            </a:r>
            <a:r>
              <a:rPr lang="en-GB" b="1" dirty="0" smtClean="0"/>
              <a:t>code</a:t>
            </a:r>
          </a:p>
          <a:p>
            <a:r>
              <a:rPr lang="en-GB" dirty="0"/>
              <a:t>Crossing on the wire is possible in </a:t>
            </a:r>
            <a:r>
              <a:rPr lang="en-GB" b="1" dirty="0"/>
              <a:t>any state with both a client and server transition</a:t>
            </a:r>
            <a:endParaRPr lang="en-GB" dirty="0"/>
          </a:p>
          <a:p>
            <a:r>
              <a:rPr lang="en-GB" b="1" dirty="0"/>
              <a:t>Plan for it from the outset!</a:t>
            </a:r>
            <a:endParaRPr lang="en-GB" dirty="0">
              <a:latin typeface="Calibri" pitchFamily="34" charset="0"/>
              <a:cs typeface="Arial" charset="0"/>
            </a:endParaRPr>
          </a:p>
          <a:p>
            <a:pPr marL="0" lvl="0" indent="0">
              <a:buNone/>
            </a:pPr>
            <a:endParaRPr lang="en-GB" dirty="0"/>
          </a:p>
          <a:p>
            <a:endParaRPr lang="en-GB" dirty="0"/>
          </a:p>
        </p:txBody>
      </p:sp>
    </p:spTree>
    <p:extLst>
      <p:ext uri="{BB962C8B-B14F-4D97-AF65-F5344CB8AC3E}">
        <p14:creationId xmlns:p14="http://schemas.microsoft.com/office/powerpoint/2010/main" val="370179289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254000"/>
            <a:ext cx="8229600" cy="1143000"/>
          </a:xfrm>
        </p:spPr>
        <p:txBody>
          <a:bodyPr/>
          <a:lstStyle/>
          <a:p>
            <a:r>
              <a:rPr lang="en-GB" dirty="0"/>
              <a:t>Top 5 Tips</a:t>
            </a:r>
          </a:p>
        </p:txBody>
      </p:sp>
      <p:graphicFrame>
        <p:nvGraphicFramePr>
          <p:cNvPr id="5" name="Diagram 4"/>
          <p:cNvGraphicFramePr/>
          <p:nvPr>
            <p:extLst>
              <p:ext uri="{D42A27DB-BD31-4B8C-83A1-F6EECF244321}">
                <p14:modId xmlns:p14="http://schemas.microsoft.com/office/powerpoint/2010/main" val="4038693044"/>
              </p:ext>
            </p:extLst>
          </p:nvPr>
        </p:nvGraphicFramePr>
        <p:xfrm>
          <a:off x="1304925" y="1624014"/>
          <a:ext cx="7058025"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305819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Saying what you mean!</a:t>
            </a:r>
            <a:endParaRPr lang="en-GB"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725" y="3213100"/>
            <a:ext cx="7448550" cy="2952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61951" y="1447616"/>
            <a:ext cx="8143875" cy="1477328"/>
          </a:xfrm>
          <a:prstGeom prst="rect">
            <a:avLst/>
          </a:prstGeom>
          <a:noFill/>
        </p:spPr>
        <p:txBody>
          <a:bodyPr wrap="square" rtlCol="0">
            <a:spAutoFit/>
          </a:bodyPr>
          <a:lstStyle/>
          <a:p>
            <a:pPr marL="285750" indent="-285750" defTabSz="457200">
              <a:buFont typeface="Arial" pitchFamily="34" charset="0"/>
              <a:buChar char="•"/>
            </a:pPr>
            <a:r>
              <a:rPr lang="en-GB" dirty="0"/>
              <a:t>REJECTED means “Your trade </a:t>
            </a:r>
            <a:r>
              <a:rPr lang="en-GB" b="1" dirty="0"/>
              <a:t>definitely did not go through </a:t>
            </a:r>
            <a:r>
              <a:rPr lang="en-GB" dirty="0"/>
              <a:t>and therefore you are </a:t>
            </a:r>
            <a:r>
              <a:rPr lang="en-GB" b="1" dirty="0"/>
              <a:t>safe to try it again</a:t>
            </a:r>
            <a:r>
              <a:rPr lang="en-GB" dirty="0"/>
              <a:t>”</a:t>
            </a:r>
            <a:br>
              <a:rPr lang="en-GB" dirty="0"/>
            </a:br>
            <a:endParaRPr lang="en-GB" dirty="0"/>
          </a:p>
          <a:p>
            <a:pPr marL="285750" indent="-285750" defTabSz="457200">
              <a:buFont typeface="Arial" pitchFamily="34" charset="0"/>
              <a:buChar char="•"/>
            </a:pPr>
            <a:r>
              <a:rPr lang="en-GB" dirty="0"/>
              <a:t>ERROR means “We </a:t>
            </a:r>
            <a:r>
              <a:rPr lang="en-GB" b="1" dirty="0"/>
              <a:t>don’t know if your trade went through</a:t>
            </a:r>
            <a:r>
              <a:rPr lang="en-GB" dirty="0"/>
              <a:t> or not, therefore </a:t>
            </a:r>
            <a:r>
              <a:rPr lang="en-GB" b="1" dirty="0"/>
              <a:t>don’t try it again</a:t>
            </a:r>
            <a:r>
              <a:rPr lang="en-GB" dirty="0"/>
              <a:t> – call the bank support team</a:t>
            </a:r>
          </a:p>
        </p:txBody>
      </p:sp>
    </p:spTree>
    <p:extLst>
      <p:ext uri="{BB962C8B-B14F-4D97-AF65-F5344CB8AC3E}">
        <p14:creationId xmlns:p14="http://schemas.microsoft.com/office/powerpoint/2010/main" val="158427258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254000"/>
            <a:ext cx="8229600" cy="1143000"/>
          </a:xfrm>
        </p:spPr>
        <p:txBody>
          <a:bodyPr/>
          <a:lstStyle/>
          <a:p>
            <a:r>
              <a:rPr lang="en-GB" dirty="0" smtClean="0"/>
              <a:t>Top 5 Tips</a:t>
            </a:r>
            <a:endParaRPr lang="en-GB" dirty="0"/>
          </a:p>
        </p:txBody>
      </p:sp>
      <p:graphicFrame>
        <p:nvGraphicFramePr>
          <p:cNvPr id="5" name="Diagram 4"/>
          <p:cNvGraphicFramePr/>
          <p:nvPr>
            <p:extLst>
              <p:ext uri="{D42A27DB-BD31-4B8C-83A1-F6EECF244321}">
                <p14:modId xmlns:p14="http://schemas.microsoft.com/office/powerpoint/2010/main" val="2040058714"/>
              </p:ext>
            </p:extLst>
          </p:nvPr>
        </p:nvGraphicFramePr>
        <p:xfrm>
          <a:off x="1304925" y="1624014"/>
          <a:ext cx="7058025"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135646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Single User APIs</a:t>
            </a:r>
            <a:endParaRPr lang="en-GB" dirty="0"/>
          </a:p>
        </p:txBody>
      </p:sp>
      <p:sp>
        <p:nvSpPr>
          <p:cNvPr id="5" name="Content Placeholder 4"/>
          <p:cNvSpPr>
            <a:spLocks noGrp="1"/>
          </p:cNvSpPr>
          <p:nvPr>
            <p:ph idx="1"/>
          </p:nvPr>
        </p:nvSpPr>
        <p:spPr/>
        <p:txBody>
          <a:bodyPr>
            <a:normAutofit fontScale="92500" lnSpcReduction="10000"/>
          </a:bodyPr>
          <a:lstStyle/>
          <a:p>
            <a:r>
              <a:rPr lang="en-GB" dirty="0"/>
              <a:t>Caplin Trading API is designed to be used with a  trading system that accepts trades for a number of end users</a:t>
            </a:r>
            <a:r>
              <a:rPr lang="en-GB" dirty="0" smtClean="0"/>
              <a:t>.</a:t>
            </a:r>
          </a:p>
          <a:p>
            <a:endParaRPr lang="en-GB" dirty="0"/>
          </a:p>
          <a:p>
            <a:r>
              <a:rPr lang="en-GB" dirty="0"/>
              <a:t>If the API it is connecting to doesn’t support this, you can</a:t>
            </a:r>
          </a:p>
          <a:p>
            <a:pPr lvl="1"/>
            <a:r>
              <a:rPr lang="en-GB" dirty="0"/>
              <a:t>Create a proxy user for each pricing tier and submit trades as those users</a:t>
            </a:r>
          </a:p>
          <a:p>
            <a:pPr lvl="1"/>
            <a:r>
              <a:rPr lang="en-GB" dirty="0"/>
              <a:t>Keep a session open for each trading user (this is not encouraged as it doesn’t scale very well and requires the Trading Adapter to have some way of logging in for each user)</a:t>
            </a:r>
          </a:p>
          <a:p>
            <a:endParaRPr lang="en-GB" dirty="0"/>
          </a:p>
        </p:txBody>
      </p:sp>
    </p:spTree>
    <p:extLst>
      <p:ext uri="{BB962C8B-B14F-4D97-AF65-F5344CB8AC3E}">
        <p14:creationId xmlns:p14="http://schemas.microsoft.com/office/powerpoint/2010/main" val="255279632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Backend Blotter Service</a:t>
            </a:r>
            <a:endParaRPr lang="en-GB" dirty="0"/>
          </a:p>
        </p:txBody>
      </p:sp>
      <p:sp>
        <p:nvSpPr>
          <p:cNvPr id="3" name="Content Placeholder 2"/>
          <p:cNvSpPr>
            <a:spLocks noGrp="1"/>
          </p:cNvSpPr>
          <p:nvPr>
            <p:ph idx="1"/>
          </p:nvPr>
        </p:nvSpPr>
        <p:spPr/>
        <p:txBody>
          <a:bodyPr>
            <a:normAutofit/>
          </a:bodyPr>
          <a:lstStyle/>
          <a:p>
            <a:r>
              <a:rPr lang="en-GB" dirty="0" smtClean="0"/>
              <a:t>Often you want a blotter that shows successfully completed trades from a number of sources.</a:t>
            </a:r>
          </a:p>
          <a:p>
            <a:r>
              <a:rPr lang="en-GB" dirty="0" smtClean="0"/>
              <a:t>Data comes from a backend system, perhaps a </a:t>
            </a:r>
            <a:r>
              <a:rPr lang="en-GB" dirty="0" err="1" smtClean="0"/>
              <a:t>webservice</a:t>
            </a:r>
            <a:endParaRPr lang="en-GB" dirty="0" smtClean="0"/>
          </a:p>
          <a:p>
            <a:r>
              <a:rPr lang="en-GB" dirty="0" smtClean="0"/>
              <a:t>Some </a:t>
            </a:r>
            <a:r>
              <a:rPr lang="en-GB" dirty="0" err="1" smtClean="0"/>
              <a:t>backends</a:t>
            </a:r>
            <a:r>
              <a:rPr lang="en-GB" dirty="0" smtClean="0"/>
              <a:t> only support query based interaction, which can make it difficult to provide live updating blotter data in the client</a:t>
            </a:r>
          </a:p>
        </p:txBody>
      </p:sp>
    </p:spTree>
    <p:extLst>
      <p:ext uri="{BB962C8B-B14F-4D97-AF65-F5344CB8AC3E}">
        <p14:creationId xmlns:p14="http://schemas.microsoft.com/office/powerpoint/2010/main" val="240763925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Backend Blotter Service</a:t>
            </a:r>
            <a:endParaRPr lang="en-GB" dirty="0"/>
          </a:p>
        </p:txBody>
      </p:sp>
      <p:sp>
        <p:nvSpPr>
          <p:cNvPr id="3" name="Content Placeholder 2"/>
          <p:cNvSpPr>
            <a:spLocks noGrp="1"/>
          </p:cNvSpPr>
          <p:nvPr>
            <p:ph idx="1"/>
          </p:nvPr>
        </p:nvSpPr>
        <p:spPr/>
        <p:txBody>
          <a:bodyPr>
            <a:normAutofit/>
          </a:bodyPr>
          <a:lstStyle/>
          <a:p>
            <a:r>
              <a:rPr lang="en-GB" dirty="0" smtClean="0"/>
              <a:t>Possible solutions:</a:t>
            </a:r>
          </a:p>
          <a:p>
            <a:pPr lvl="1"/>
            <a:r>
              <a:rPr lang="en-GB" dirty="0" smtClean="0"/>
              <a:t>Modify the backend to support notification of updates</a:t>
            </a:r>
          </a:p>
          <a:p>
            <a:pPr lvl="1"/>
            <a:r>
              <a:rPr lang="en-GB" dirty="0" smtClean="0"/>
              <a:t>Poll the backend</a:t>
            </a:r>
          </a:p>
          <a:p>
            <a:pPr lvl="1"/>
            <a:r>
              <a:rPr lang="en-GB" dirty="0" smtClean="0"/>
              <a:t>Live with the fact that the client display will need a manual refresh.</a:t>
            </a:r>
          </a:p>
          <a:p>
            <a:pPr lvl="1"/>
            <a:r>
              <a:rPr lang="en-GB" dirty="0" smtClean="0"/>
              <a:t>Have more than one blotter showing live / old trades</a:t>
            </a:r>
            <a:endParaRPr lang="en-GB" dirty="0"/>
          </a:p>
        </p:txBody>
      </p:sp>
    </p:spTree>
    <p:extLst>
      <p:ext uri="{BB962C8B-B14F-4D97-AF65-F5344CB8AC3E}">
        <p14:creationId xmlns:p14="http://schemas.microsoft.com/office/powerpoint/2010/main" val="75117397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Trade Restoration</a:t>
            </a:r>
            <a:endParaRPr lang="en-GB" dirty="0"/>
          </a:p>
        </p:txBody>
      </p:sp>
      <p:sp>
        <p:nvSpPr>
          <p:cNvPr id="3" name="Content Placeholder 2"/>
          <p:cNvSpPr>
            <a:spLocks noGrp="1"/>
          </p:cNvSpPr>
          <p:nvPr>
            <p:ph idx="1"/>
          </p:nvPr>
        </p:nvSpPr>
        <p:spPr/>
        <p:txBody>
          <a:bodyPr/>
          <a:lstStyle/>
          <a:p>
            <a:r>
              <a:rPr lang="en-GB" dirty="0" smtClean="0"/>
              <a:t>Usually trades are created on the Client in the initial state.</a:t>
            </a:r>
          </a:p>
          <a:p>
            <a:r>
              <a:rPr lang="en-GB" dirty="0" smtClean="0"/>
              <a:t>The server can also create trades in any valid state.  The API is called Trade Restoration.</a:t>
            </a:r>
          </a:p>
          <a:p>
            <a:pPr lvl="1"/>
            <a:r>
              <a:rPr lang="en-GB" dirty="0" smtClean="0"/>
              <a:t>Client will be notified when trade is restored in a particular state</a:t>
            </a:r>
          </a:p>
          <a:p>
            <a:r>
              <a:rPr lang="en-GB" dirty="0" smtClean="0"/>
              <a:t>Some </a:t>
            </a:r>
            <a:r>
              <a:rPr lang="en-GB" dirty="0" err="1" smtClean="0"/>
              <a:t>implementors</a:t>
            </a:r>
            <a:r>
              <a:rPr lang="en-GB" dirty="0" smtClean="0"/>
              <a:t> prefer to use partial trade models instead.</a:t>
            </a:r>
            <a:endParaRPr lang="en-GB" dirty="0"/>
          </a:p>
        </p:txBody>
      </p:sp>
    </p:spTree>
    <p:extLst>
      <p:ext uri="{BB962C8B-B14F-4D97-AF65-F5344CB8AC3E}">
        <p14:creationId xmlns:p14="http://schemas.microsoft.com/office/powerpoint/2010/main" val="9671863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254000"/>
            <a:ext cx="8229600" cy="1143000"/>
          </a:xfrm>
        </p:spPr>
        <p:txBody>
          <a:bodyPr/>
          <a:lstStyle/>
          <a:p>
            <a:r>
              <a:rPr lang="en-GB" dirty="0"/>
              <a:t>Top 5 Tips</a:t>
            </a:r>
          </a:p>
        </p:txBody>
      </p:sp>
      <p:graphicFrame>
        <p:nvGraphicFramePr>
          <p:cNvPr id="5" name="Diagram 4"/>
          <p:cNvGraphicFramePr/>
          <p:nvPr>
            <p:extLst>
              <p:ext uri="{D42A27DB-BD31-4B8C-83A1-F6EECF244321}">
                <p14:modId xmlns:p14="http://schemas.microsoft.com/office/powerpoint/2010/main" val="2400522152"/>
              </p:ext>
            </p:extLst>
          </p:nvPr>
        </p:nvGraphicFramePr>
        <p:xfrm>
          <a:off x="1304925" y="1624014"/>
          <a:ext cx="6075387"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305819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flipH="1">
            <a:off x="2555776" y="4099275"/>
            <a:ext cx="3240000" cy="1440000"/>
            <a:chOff x="3163048" y="627233"/>
            <a:chExt cx="3352800" cy="1876425"/>
          </a:xfrm>
          <a:solidFill>
            <a:schemeClr val="tx2">
              <a:lumMod val="20000"/>
              <a:lumOff val="80000"/>
            </a:schemeClr>
          </a:solidFill>
        </p:grpSpPr>
        <p:sp>
          <p:nvSpPr>
            <p:cNvPr id="34" name="TextBox 33"/>
            <p:cNvSpPr txBox="1"/>
            <p:nvPr/>
          </p:nvSpPr>
          <p:spPr>
            <a:xfrm>
              <a:off x="3171826" y="950956"/>
              <a:ext cx="2687546" cy="350798"/>
            </a:xfrm>
            <a:prstGeom prst="homePlate">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7103" tIns="41790" rIns="217103" bIns="41790" numCol="1" spcCol="1270" anchor="ctr" anchorCtr="0">
              <a:noAutofit/>
            </a:bodyPr>
            <a:lstStyle>
              <a:defPPr>
                <a:defRPr lang="en-US"/>
              </a:defPPr>
              <a:lvl1pPr lvl="0" algn="ctr" defTabSz="800100">
                <a:lnSpc>
                  <a:spcPct val="90000"/>
                </a:lnSpc>
                <a:spcBef>
                  <a:spcPct val="0"/>
                </a:spcBef>
                <a:spcAft>
                  <a:spcPct val="35000"/>
                </a:spcAft>
                <a:defRPr sz="1600" b="1">
                  <a:solidFill>
                    <a:schemeClr val="dk1"/>
                  </a:solidFill>
                </a:defRPr>
              </a:lvl1pPr>
              <a:lvl2pPr defTabSz="457200">
                <a:defRPr>
                  <a:solidFill>
                    <a:schemeClr val="dk1"/>
                  </a:solidFill>
                </a:defRPr>
              </a:lvl2pPr>
              <a:lvl3pPr defTabSz="457200">
                <a:defRPr>
                  <a:solidFill>
                    <a:schemeClr val="dk1"/>
                  </a:solidFill>
                </a:defRPr>
              </a:lvl3pPr>
              <a:lvl4pPr defTabSz="457200">
                <a:defRPr>
                  <a:solidFill>
                    <a:schemeClr val="dk1"/>
                  </a:solidFill>
                </a:defRPr>
              </a:lvl4pPr>
              <a:lvl5pPr defTabSz="457200">
                <a:defRPr>
                  <a:solidFill>
                    <a:schemeClr val="dk1"/>
                  </a:solidFill>
                </a:defRPr>
              </a:lvl5pPr>
              <a:lvl6pPr defTabSz="457200">
                <a:defRPr>
                  <a:solidFill>
                    <a:schemeClr val="dk1"/>
                  </a:solidFill>
                </a:defRPr>
              </a:lvl6pPr>
              <a:lvl7pPr defTabSz="457200">
                <a:defRPr>
                  <a:solidFill>
                    <a:schemeClr val="dk1"/>
                  </a:solidFill>
                </a:defRPr>
              </a:lvl7pPr>
              <a:lvl8pPr defTabSz="457200">
                <a:defRPr>
                  <a:solidFill>
                    <a:schemeClr val="dk1"/>
                  </a:solidFill>
                </a:defRPr>
              </a:lvl8pPr>
              <a:lvl9pPr defTabSz="457200">
                <a:defRPr>
                  <a:solidFill>
                    <a:schemeClr val="dk1"/>
                  </a:solidFill>
                </a:defRPr>
              </a:lvl9pPr>
            </a:lstStyle>
            <a:p>
              <a:r>
                <a:rPr lang="en-GB" dirty="0" err="1"/>
                <a:t>TradeConfirmation</a:t>
              </a:r>
              <a:endParaRPr lang="en-GB" dirty="0"/>
            </a:p>
          </p:txBody>
        </p:sp>
        <p:sp>
          <p:nvSpPr>
            <p:cNvPr id="35" name="Vertical Scroll 34"/>
            <p:cNvSpPr/>
            <p:nvPr/>
          </p:nvSpPr>
          <p:spPr>
            <a:xfrm>
              <a:off x="3163048" y="627233"/>
              <a:ext cx="3352800" cy="1876425"/>
            </a:xfrm>
            <a:prstGeom prst="homePlate">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7103" tIns="41790" rIns="217103" bIns="41790" numCol="1" spcCol="1270" anchor="ctr" anchorCtr="0">
              <a:noAutofit/>
            </a:bodyPr>
            <a:lstStyle/>
            <a:p>
              <a:pPr algn="ctr" defTabSz="800100">
                <a:lnSpc>
                  <a:spcPct val="90000"/>
                </a:lnSpc>
                <a:spcBef>
                  <a:spcPct val="0"/>
                </a:spcBef>
                <a:spcAft>
                  <a:spcPct val="35000"/>
                </a:spcAft>
              </a:pPr>
              <a:r>
                <a:rPr lang="en-GB" sz="1600" b="1" dirty="0" err="1" smtClean="0">
                  <a:solidFill>
                    <a:schemeClr val="dk1"/>
                  </a:solidFill>
                </a:rPr>
                <a:t>TradeConfirmation</a:t>
              </a:r>
              <a:endParaRPr lang="en-GB" sz="1600" b="1" dirty="0">
                <a:solidFill>
                  <a:schemeClr val="dk1"/>
                </a:solidFill>
              </a:endParaRPr>
            </a:p>
          </p:txBody>
        </p:sp>
      </p:grpSp>
      <p:sp>
        <p:nvSpPr>
          <p:cNvPr id="15" name="Vertical Scroll 14"/>
          <p:cNvSpPr/>
          <p:nvPr/>
        </p:nvSpPr>
        <p:spPr>
          <a:xfrm>
            <a:off x="3204208" y="1378352"/>
            <a:ext cx="3240000" cy="1440000"/>
          </a:xfrm>
          <a:prstGeom prst="homePlate">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7103" tIns="41790" rIns="217103" bIns="41790" numCol="1" spcCol="1270" anchor="ctr" anchorCtr="0">
            <a:noAutofit/>
          </a:bodyPr>
          <a:lstStyle/>
          <a:p>
            <a:pPr algn="ctr" defTabSz="800100">
              <a:lnSpc>
                <a:spcPct val="90000"/>
              </a:lnSpc>
              <a:spcBef>
                <a:spcPct val="0"/>
              </a:spcBef>
              <a:spcAft>
                <a:spcPct val="35000"/>
              </a:spcAft>
            </a:pPr>
            <a:r>
              <a:rPr lang="en-GB" sz="1600" b="1" dirty="0" err="1" smtClean="0">
                <a:solidFill>
                  <a:schemeClr val="dk1"/>
                </a:solidFill>
              </a:rPr>
              <a:t>ClientClose</a:t>
            </a:r>
            <a:endParaRPr lang="en-GB" sz="1600" b="1" dirty="0">
              <a:solidFill>
                <a:schemeClr val="dk1"/>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95859927"/>
              </p:ext>
            </p:extLst>
          </p:nvPr>
        </p:nvGraphicFramePr>
        <p:xfrm>
          <a:off x="755576" y="1514163"/>
          <a:ext cx="1657350" cy="1299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Content Placeholder 4"/>
          <p:cNvGraphicFramePr>
            <a:graphicFrameLocks/>
          </p:cNvGraphicFramePr>
          <p:nvPr>
            <p:extLst>
              <p:ext uri="{D42A27DB-BD31-4B8C-83A1-F6EECF244321}">
                <p14:modId xmlns:p14="http://schemas.microsoft.com/office/powerpoint/2010/main" val="2159611901"/>
              </p:ext>
            </p:extLst>
          </p:nvPr>
        </p:nvGraphicFramePr>
        <p:xfrm>
          <a:off x="7096125" y="1460729"/>
          <a:ext cx="1657350" cy="12996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1349157" y="908720"/>
            <a:ext cx="774571" cy="369332"/>
          </a:xfrm>
          <a:prstGeom prst="rect">
            <a:avLst/>
          </a:prstGeom>
          <a:noFill/>
        </p:spPr>
        <p:txBody>
          <a:bodyPr wrap="none" rtlCol="0">
            <a:spAutoFit/>
          </a:bodyPr>
          <a:lstStyle/>
          <a:p>
            <a:pPr defTabSz="457200"/>
            <a:r>
              <a:rPr lang="en-GB" dirty="0">
                <a:solidFill>
                  <a:srgbClr val="000000"/>
                </a:solidFill>
              </a:rPr>
              <a:t>Client</a:t>
            </a:r>
          </a:p>
        </p:txBody>
      </p:sp>
      <p:sp>
        <p:nvSpPr>
          <p:cNvPr id="9" name="TextBox 8"/>
          <p:cNvSpPr txBox="1"/>
          <p:nvPr/>
        </p:nvSpPr>
        <p:spPr>
          <a:xfrm>
            <a:off x="7696955" y="908720"/>
            <a:ext cx="864339" cy="369332"/>
          </a:xfrm>
          <a:prstGeom prst="rect">
            <a:avLst/>
          </a:prstGeom>
          <a:noFill/>
        </p:spPr>
        <p:txBody>
          <a:bodyPr wrap="none" rtlCol="0">
            <a:spAutoFit/>
          </a:bodyPr>
          <a:lstStyle/>
          <a:p>
            <a:pPr defTabSz="457200"/>
            <a:r>
              <a:rPr lang="en-GB" dirty="0">
                <a:solidFill>
                  <a:srgbClr val="000000"/>
                </a:solidFill>
              </a:rPr>
              <a:t>Server</a:t>
            </a:r>
          </a:p>
        </p:txBody>
      </p:sp>
      <p:pic>
        <p:nvPicPr>
          <p:cNvPr id="10" name="Picture 9"/>
          <p:cNvPicPr>
            <a:picLocks noChangeAspect="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7301" y="3256919"/>
            <a:ext cx="2570254" cy="3511541"/>
          </a:xfrm>
          <a:prstGeom prst="rect">
            <a:avLst/>
          </a:prstGeom>
        </p:spPr>
      </p:pic>
      <p:sp>
        <p:nvSpPr>
          <p:cNvPr id="12" name="Rectangle 11"/>
          <p:cNvSpPr/>
          <p:nvPr/>
        </p:nvSpPr>
        <p:spPr>
          <a:xfrm>
            <a:off x="7308303" y="1274116"/>
            <a:ext cx="1445171" cy="1584985"/>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GB">
              <a:solidFill>
                <a:prstClr val="white"/>
              </a:solidFill>
            </a:endParaRPr>
          </a:p>
        </p:txBody>
      </p:sp>
      <p:pic>
        <p:nvPicPr>
          <p:cNvPr id="13" name="Picture 12"/>
          <p:cNvPicPr>
            <a:picLocks noChangeAspect="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83221" y="3138499"/>
            <a:ext cx="2570254" cy="3511541"/>
          </a:xfrm>
          <a:prstGeom prst="rect">
            <a:avLst/>
          </a:prstGeom>
        </p:spPr>
      </p:pic>
      <p:pic>
        <p:nvPicPr>
          <p:cNvPr id="25"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3261" y="4629686"/>
            <a:ext cx="884237" cy="529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32036" y="4792493"/>
            <a:ext cx="884237" cy="529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70510" y="5513917"/>
            <a:ext cx="884237" cy="529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15622" y="5575299"/>
            <a:ext cx="1000651" cy="529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33801" y="1239827"/>
            <a:ext cx="1127493" cy="2117358"/>
          </a:xfrm>
          <a:prstGeom prst="rect">
            <a:avLst/>
          </a:prstGeom>
        </p:spPr>
      </p:pic>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32036" y="1278052"/>
            <a:ext cx="1107138" cy="2079133"/>
          </a:xfrm>
          <a:prstGeom prst="rect">
            <a:avLst/>
          </a:prstGeom>
        </p:spPr>
      </p:pic>
      <p:sp>
        <p:nvSpPr>
          <p:cNvPr id="4" name="TextBox 3"/>
          <p:cNvSpPr txBox="1"/>
          <p:nvPr/>
        </p:nvSpPr>
        <p:spPr>
          <a:xfrm>
            <a:off x="2962429" y="2196364"/>
            <a:ext cx="3337763" cy="2349579"/>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7103" tIns="41790" rIns="217103" bIns="41790" numCol="1" spcCol="1270" anchor="ctr" anchorCtr="0">
            <a:noAutofit/>
          </a:bodyPr>
          <a:lstStyle>
            <a:defPPr>
              <a:defRPr lang="en-US"/>
            </a:defPPr>
            <a:lvl1pPr lvl="0" algn="ctr" defTabSz="800100">
              <a:lnSpc>
                <a:spcPct val="90000"/>
              </a:lnSpc>
              <a:spcBef>
                <a:spcPct val="0"/>
              </a:spcBef>
              <a:spcAft>
                <a:spcPct val="35000"/>
              </a:spcAft>
              <a:defRPr sz="1600"/>
            </a:lvl1pPr>
            <a:lvl2pPr defTabSz="457200"/>
            <a:lvl3pPr defTabSz="457200"/>
            <a:lvl4pPr defTabSz="457200"/>
            <a:lvl5pPr defTabSz="457200"/>
            <a:lvl6pPr defTabSz="457200"/>
            <a:lvl7pPr defTabSz="457200"/>
            <a:lvl8pPr defTabSz="457200"/>
            <a:lvl9pPr defTabSz="457200"/>
          </a:lstStyle>
          <a:p>
            <a:r>
              <a:rPr lang="en-GB" b="1" dirty="0"/>
              <a:t>VERY </a:t>
            </a:r>
            <a:r>
              <a:rPr lang="en-GB" b="1" dirty="0" smtClean="0"/>
              <a:t>DANGEROUS SITUATION</a:t>
            </a:r>
            <a:endParaRPr lang="en-GB" dirty="0"/>
          </a:p>
          <a:p>
            <a:r>
              <a:rPr lang="en-GB" dirty="0"/>
              <a:t>The tile is now stuck displaying a progress </a:t>
            </a:r>
            <a:r>
              <a:rPr lang="en-GB" dirty="0" smtClean="0"/>
              <a:t>bar</a:t>
            </a:r>
            <a:endParaRPr lang="en-GB" dirty="0"/>
          </a:p>
          <a:p>
            <a:r>
              <a:rPr lang="en-GB" dirty="0"/>
              <a:t>The trader will probably assume the trade has not gone through and trade again!</a:t>
            </a:r>
          </a:p>
        </p:txBody>
      </p:sp>
      <p:sp>
        <p:nvSpPr>
          <p:cNvPr id="27" name="Title 1"/>
          <p:cNvSpPr>
            <a:spLocks noGrp="1"/>
          </p:cNvSpPr>
          <p:nvPr>
            <p:ph type="title"/>
          </p:nvPr>
        </p:nvSpPr>
        <p:spPr>
          <a:xfrm>
            <a:off x="457200" y="274639"/>
            <a:ext cx="8229600" cy="1143000"/>
          </a:xfrm>
        </p:spPr>
        <p:txBody>
          <a:bodyPr>
            <a:normAutofit/>
          </a:bodyPr>
          <a:lstStyle/>
          <a:p>
            <a:r>
              <a:rPr lang="en-GB" dirty="0" smtClean="0"/>
              <a:t>Crossing on the Wire</a:t>
            </a:r>
            <a:endParaRPr lang="en-GB" dirty="0"/>
          </a:p>
        </p:txBody>
      </p:sp>
      <p:sp>
        <p:nvSpPr>
          <p:cNvPr id="28" name="Rectangle 27"/>
          <p:cNvSpPr/>
          <p:nvPr/>
        </p:nvSpPr>
        <p:spPr>
          <a:xfrm>
            <a:off x="966589" y="1268760"/>
            <a:ext cx="1445171" cy="1584985"/>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GB">
              <a:solidFill>
                <a:prstClr val="white"/>
              </a:solidFill>
            </a:endParaRPr>
          </a:p>
        </p:txBody>
      </p:sp>
    </p:spTree>
    <p:extLst>
      <p:ext uri="{BB962C8B-B14F-4D97-AF65-F5344CB8AC3E}">
        <p14:creationId xmlns:p14="http://schemas.microsoft.com/office/powerpoint/2010/main" val="78501008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0-#ppt_w/2"/>
                                          </p:val>
                                        </p:tav>
                                        <p:tav tm="100000">
                                          <p:val>
                                            <p:strVal val="#ppt_x"/>
                                          </p:val>
                                        </p:tav>
                                      </p:tavLst>
                                    </p:anim>
                                    <p:anim calcmode="lin" valueType="num">
                                      <p:cBhvr additive="base">
                                        <p:cTn id="11" dur="500" fill="hold"/>
                                        <p:tgtEl>
                                          <p:spTgt spid="15"/>
                                        </p:tgtEl>
                                        <p:attrNameLst>
                                          <p:attrName>ppt_y</p:attrName>
                                        </p:attrNameLst>
                                      </p:cBhvr>
                                      <p:tavLst>
                                        <p:tav tm="0">
                                          <p:val>
                                            <p:strVal val="#ppt_y"/>
                                          </p:val>
                                        </p:tav>
                                        <p:tav tm="100000">
                                          <p:val>
                                            <p:strVal val="#ppt_y"/>
                                          </p:val>
                                        </p:tav>
                                      </p:tavLst>
                                    </p:anim>
                                  </p:childTnLst>
                                </p:cTn>
                              </p:par>
                              <p:par>
                                <p:cTn id="12" presetID="10" presetClass="exit" presetSubtype="0" fill="hold" nodeType="withEffect">
                                  <p:stCondLst>
                                    <p:cond delay="0"/>
                                  </p:stCondLst>
                                  <p:childTnLst>
                                    <p:animEffect transition="out" filter="fade">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xit" presetSubtype="0" fill="hold" nodeType="withEffect">
                                  <p:stCondLst>
                                    <p:cond delay="0"/>
                                  </p:stCondLst>
                                  <p:childTnLst>
                                    <p:animEffect transition="out" filter="fade">
                                      <p:cBhvr>
                                        <p:cTn id="25" dur="500"/>
                                        <p:tgtEl>
                                          <p:spTgt spid="25"/>
                                        </p:tgtEl>
                                      </p:cBhvr>
                                    </p:animEffect>
                                    <p:set>
                                      <p:cBhvr>
                                        <p:cTn id="26" dur="1" fill="hold">
                                          <p:stCondLst>
                                            <p:cond delay="499"/>
                                          </p:stCondLst>
                                        </p:cTn>
                                        <p:tgtEl>
                                          <p:spTgt spid="2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2" fill="hold" grpId="1" nodeType="clickEffect">
                                  <p:stCondLst>
                                    <p:cond delay="0"/>
                                  </p:stCondLst>
                                  <p:childTnLst>
                                    <p:anim calcmode="lin" valueType="num">
                                      <p:cBhvr additive="base">
                                        <p:cTn id="30" dur="500"/>
                                        <p:tgtEl>
                                          <p:spTgt spid="15"/>
                                        </p:tgtEl>
                                        <p:attrNameLst>
                                          <p:attrName>ppt_x</p:attrName>
                                        </p:attrNameLst>
                                      </p:cBhvr>
                                      <p:tavLst>
                                        <p:tav tm="0">
                                          <p:val>
                                            <p:strVal val="ppt_x"/>
                                          </p:val>
                                        </p:tav>
                                        <p:tav tm="100000">
                                          <p:val>
                                            <p:strVal val="1+ppt_w/2"/>
                                          </p:val>
                                        </p:tav>
                                      </p:tavLst>
                                    </p:anim>
                                    <p:anim calcmode="lin" valueType="num">
                                      <p:cBhvr additive="base">
                                        <p:cTn id="31" dur="500"/>
                                        <p:tgtEl>
                                          <p:spTgt spid="15"/>
                                        </p:tgtEl>
                                        <p:attrNameLst>
                                          <p:attrName>ppt_y</p:attrName>
                                        </p:attrNameLst>
                                      </p:cBhvr>
                                      <p:tavLst>
                                        <p:tav tm="0">
                                          <p:val>
                                            <p:strVal val="ppt_y"/>
                                          </p:val>
                                        </p:tav>
                                        <p:tav tm="100000">
                                          <p:val>
                                            <p:strVal val="ppt_y"/>
                                          </p:val>
                                        </p:tav>
                                      </p:tavLst>
                                    </p:anim>
                                    <p:set>
                                      <p:cBhvr>
                                        <p:cTn id="32" dur="1" fill="hold">
                                          <p:stCondLst>
                                            <p:cond delay="499"/>
                                          </p:stCondLst>
                                        </p:cTn>
                                        <p:tgtEl>
                                          <p:spTgt spid="15"/>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xit" presetSubtype="0" fill="hold" nodeType="afterEffect">
                                  <p:stCondLst>
                                    <p:cond delay="0"/>
                                  </p:stCondLst>
                                  <p:childTnLst>
                                    <p:set>
                                      <p:cBhvr>
                                        <p:cTn id="37" dur="1" fill="hold">
                                          <p:stCondLst>
                                            <p:cond delay="0"/>
                                          </p:stCondLst>
                                        </p:cTn>
                                        <p:tgtEl>
                                          <p:spTgt spid="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xit" presetSubtype="8" fill="hold" nodeType="clickEffect">
                                  <p:stCondLst>
                                    <p:cond delay="0"/>
                                  </p:stCondLst>
                                  <p:childTnLst>
                                    <p:anim calcmode="lin" valueType="num">
                                      <p:cBhvr additive="base">
                                        <p:cTn id="41" dur="500"/>
                                        <p:tgtEl>
                                          <p:spTgt spid="33"/>
                                        </p:tgtEl>
                                        <p:attrNameLst>
                                          <p:attrName>ppt_x</p:attrName>
                                        </p:attrNameLst>
                                      </p:cBhvr>
                                      <p:tavLst>
                                        <p:tav tm="0">
                                          <p:val>
                                            <p:strVal val="ppt_x"/>
                                          </p:val>
                                        </p:tav>
                                        <p:tav tm="100000">
                                          <p:val>
                                            <p:strVal val="0-ppt_w/2"/>
                                          </p:val>
                                        </p:tav>
                                      </p:tavLst>
                                    </p:anim>
                                    <p:anim calcmode="lin" valueType="num">
                                      <p:cBhvr additive="base">
                                        <p:cTn id="42" dur="500"/>
                                        <p:tgtEl>
                                          <p:spTgt spid="33"/>
                                        </p:tgtEl>
                                        <p:attrNameLst>
                                          <p:attrName>ppt_y</p:attrName>
                                        </p:attrNameLst>
                                      </p:cBhvr>
                                      <p:tavLst>
                                        <p:tav tm="0">
                                          <p:val>
                                            <p:strVal val="ppt_y"/>
                                          </p:val>
                                        </p:tav>
                                        <p:tav tm="100000">
                                          <p:val>
                                            <p:strVal val="ppt_y"/>
                                          </p:val>
                                        </p:tav>
                                      </p:tavLst>
                                    </p:anim>
                                    <p:set>
                                      <p:cBhvr>
                                        <p:cTn id="43" dur="1" fill="hold">
                                          <p:stCondLst>
                                            <p:cond delay="499"/>
                                          </p:stCondLst>
                                        </p:cTn>
                                        <p:tgtEl>
                                          <p:spTgt spid="33"/>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par>
                          <p:cTn id="46" fill="hold">
                            <p:stCondLst>
                              <p:cond delay="500"/>
                            </p:stCondLst>
                            <p:childTnLst>
                              <p:par>
                                <p:cTn id="47" presetID="1" presetClass="exit" presetSubtype="0" fill="hold" nodeType="afterEffect">
                                  <p:stCondLst>
                                    <p:cond delay="0"/>
                                  </p:stCondLst>
                                  <p:childTnLst>
                                    <p:set>
                                      <p:cBhvr>
                                        <p:cTn id="48" dur="1" fill="hold">
                                          <p:stCondLst>
                                            <p:cond delay="0"/>
                                          </p:stCondLst>
                                        </p:cTn>
                                        <p:tgtEl>
                                          <p:spTgt spid="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Crossing on the Wire (1)</a:t>
            </a:r>
            <a:endParaRPr lang="en-GB" dirty="0"/>
          </a:p>
        </p:txBody>
      </p:sp>
      <p:sp>
        <p:nvSpPr>
          <p:cNvPr id="6" name="Rounded Rectangle 5"/>
          <p:cNvSpPr/>
          <p:nvPr/>
        </p:nvSpPr>
        <p:spPr>
          <a:xfrm>
            <a:off x="1885950" y="4254552"/>
            <a:ext cx="2381250" cy="3937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defTabSz="457200"/>
            <a:r>
              <a:rPr lang="en-GB" dirty="0">
                <a:solidFill>
                  <a:srgbClr val="000000"/>
                </a:solidFill>
              </a:rPr>
              <a:t>Executable</a:t>
            </a:r>
          </a:p>
        </p:txBody>
      </p:sp>
      <p:sp>
        <p:nvSpPr>
          <p:cNvPr id="7" name="Rounded Rectangle 6"/>
          <p:cNvSpPr/>
          <p:nvPr/>
        </p:nvSpPr>
        <p:spPr>
          <a:xfrm>
            <a:off x="1885950" y="2882932"/>
            <a:ext cx="2381250" cy="3937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defTabSz="457200"/>
            <a:r>
              <a:rPr lang="en-GB" dirty="0">
                <a:solidFill>
                  <a:srgbClr val="000000"/>
                </a:solidFill>
              </a:rPr>
              <a:t>Picked Up</a:t>
            </a:r>
          </a:p>
        </p:txBody>
      </p:sp>
      <p:sp>
        <p:nvSpPr>
          <p:cNvPr id="8" name="Rounded Rectangle 7"/>
          <p:cNvSpPr/>
          <p:nvPr/>
        </p:nvSpPr>
        <p:spPr>
          <a:xfrm>
            <a:off x="1885950" y="1612952"/>
            <a:ext cx="2381250" cy="3937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defTabSz="457200"/>
            <a:r>
              <a:rPr lang="en-GB" dirty="0">
                <a:solidFill>
                  <a:srgbClr val="000000"/>
                </a:solidFill>
              </a:rPr>
              <a:t>Queued</a:t>
            </a:r>
          </a:p>
        </p:txBody>
      </p:sp>
      <p:sp>
        <p:nvSpPr>
          <p:cNvPr id="9" name="Rounded Rectangle 8"/>
          <p:cNvSpPr/>
          <p:nvPr/>
        </p:nvSpPr>
        <p:spPr>
          <a:xfrm>
            <a:off x="1885950" y="5727750"/>
            <a:ext cx="2381250" cy="3937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defTabSz="457200"/>
            <a:r>
              <a:rPr lang="en-GB" dirty="0">
                <a:solidFill>
                  <a:srgbClr val="000000"/>
                </a:solidFill>
              </a:rPr>
              <a:t>Submitted</a:t>
            </a:r>
          </a:p>
        </p:txBody>
      </p:sp>
      <p:sp>
        <p:nvSpPr>
          <p:cNvPr id="10" name="Rounded Rectangle 9"/>
          <p:cNvSpPr/>
          <p:nvPr/>
        </p:nvSpPr>
        <p:spPr>
          <a:xfrm>
            <a:off x="6505575" y="2882932"/>
            <a:ext cx="2381250" cy="3937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defTabSz="457200"/>
            <a:r>
              <a:rPr lang="en-GB" dirty="0">
                <a:solidFill>
                  <a:srgbClr val="000000"/>
                </a:solidFill>
              </a:rPr>
              <a:t>Rejected</a:t>
            </a:r>
          </a:p>
        </p:txBody>
      </p:sp>
      <p:cxnSp>
        <p:nvCxnSpPr>
          <p:cNvPr id="12" name="Straight Arrow Connector 11"/>
          <p:cNvCxnSpPr/>
          <p:nvPr/>
        </p:nvCxnSpPr>
        <p:spPr>
          <a:xfrm flipH="1">
            <a:off x="2390776" y="2006651"/>
            <a:ext cx="9525" cy="87628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2390776" y="3276631"/>
            <a:ext cx="1" cy="97792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3076576" y="4648251"/>
            <a:ext cx="1" cy="1079499"/>
          </a:xfrm>
          <a:prstGeom prst="straightConnector1">
            <a:avLst/>
          </a:prstGeom>
          <a:ln>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3676651" y="3276631"/>
            <a:ext cx="9525" cy="97792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3667126" y="2006652"/>
            <a:ext cx="1" cy="92710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267201" y="3079782"/>
            <a:ext cx="2238375" cy="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267200" y="4451401"/>
            <a:ext cx="3429000" cy="1"/>
          </a:xfrm>
          <a:prstGeom prst="straightConnector1">
            <a:avLst/>
          </a:prstGeom>
          <a:ln>
            <a:solidFill>
              <a:schemeClr val="tx2"/>
            </a:solidFill>
            <a:tailEnd type="non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7696200" y="3276632"/>
            <a:ext cx="0" cy="1174769"/>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151600" y="4982816"/>
            <a:ext cx="1031051" cy="307777"/>
          </a:xfrm>
          <a:prstGeom prst="rect">
            <a:avLst/>
          </a:prstGeom>
          <a:noFill/>
        </p:spPr>
        <p:txBody>
          <a:bodyPr wrap="none" rtlCol="0">
            <a:spAutoFit/>
          </a:bodyPr>
          <a:lstStyle/>
          <a:p>
            <a:pPr defTabSz="457200"/>
            <a:r>
              <a:rPr lang="en-GB" sz="1400" b="1" dirty="0">
                <a:solidFill>
                  <a:srgbClr val="000000"/>
                </a:solidFill>
              </a:rPr>
              <a:t>C: Submit</a:t>
            </a:r>
          </a:p>
        </p:txBody>
      </p:sp>
      <p:sp>
        <p:nvSpPr>
          <p:cNvPr id="28" name="TextBox 27"/>
          <p:cNvSpPr txBox="1"/>
          <p:nvPr/>
        </p:nvSpPr>
        <p:spPr>
          <a:xfrm>
            <a:off x="3751675" y="3560407"/>
            <a:ext cx="1218603" cy="307777"/>
          </a:xfrm>
          <a:prstGeom prst="rect">
            <a:avLst/>
          </a:prstGeom>
          <a:noFill/>
        </p:spPr>
        <p:txBody>
          <a:bodyPr wrap="none" rtlCol="0">
            <a:spAutoFit/>
          </a:bodyPr>
          <a:lstStyle/>
          <a:p>
            <a:pPr defTabSz="457200"/>
            <a:r>
              <a:rPr lang="en-GB" sz="1400" b="1" dirty="0">
                <a:solidFill>
                  <a:srgbClr val="000000"/>
                </a:solidFill>
              </a:rPr>
              <a:t>S: Withdraw</a:t>
            </a:r>
          </a:p>
        </p:txBody>
      </p:sp>
      <p:sp>
        <p:nvSpPr>
          <p:cNvPr id="29" name="TextBox 28"/>
          <p:cNvSpPr txBox="1"/>
          <p:nvPr/>
        </p:nvSpPr>
        <p:spPr>
          <a:xfrm>
            <a:off x="931721" y="3558421"/>
            <a:ext cx="1459054" cy="307777"/>
          </a:xfrm>
          <a:prstGeom prst="rect">
            <a:avLst/>
          </a:prstGeom>
          <a:noFill/>
        </p:spPr>
        <p:txBody>
          <a:bodyPr wrap="none" rtlCol="0">
            <a:spAutoFit/>
          </a:bodyPr>
          <a:lstStyle/>
          <a:p>
            <a:pPr defTabSz="457200"/>
            <a:r>
              <a:rPr lang="en-GB" sz="1400" b="1" dirty="0">
                <a:solidFill>
                  <a:srgbClr val="000000"/>
                </a:solidFill>
              </a:rPr>
              <a:t>S: </a:t>
            </a:r>
            <a:r>
              <a:rPr lang="en-GB" sz="1400" b="1" dirty="0" err="1">
                <a:solidFill>
                  <a:srgbClr val="000000"/>
                </a:solidFill>
              </a:rPr>
              <a:t>PriceUpdate</a:t>
            </a:r>
            <a:endParaRPr lang="en-GB" sz="1400" b="1" dirty="0">
              <a:solidFill>
                <a:srgbClr val="000000"/>
              </a:solidFill>
            </a:endParaRPr>
          </a:p>
        </p:txBody>
      </p:sp>
      <p:sp>
        <p:nvSpPr>
          <p:cNvPr id="30" name="TextBox 29"/>
          <p:cNvSpPr txBox="1"/>
          <p:nvPr/>
        </p:nvSpPr>
        <p:spPr>
          <a:xfrm>
            <a:off x="3751675" y="2265016"/>
            <a:ext cx="811441" cy="307777"/>
          </a:xfrm>
          <a:prstGeom prst="rect">
            <a:avLst/>
          </a:prstGeom>
          <a:noFill/>
        </p:spPr>
        <p:txBody>
          <a:bodyPr wrap="none" rtlCol="0">
            <a:spAutoFit/>
          </a:bodyPr>
          <a:lstStyle/>
          <a:p>
            <a:pPr defTabSz="457200"/>
            <a:r>
              <a:rPr lang="en-GB" sz="1400" b="1" dirty="0">
                <a:solidFill>
                  <a:srgbClr val="000000"/>
                </a:solidFill>
              </a:rPr>
              <a:t>S: Hold</a:t>
            </a:r>
          </a:p>
        </p:txBody>
      </p:sp>
      <p:sp>
        <p:nvSpPr>
          <p:cNvPr id="31" name="TextBox 30"/>
          <p:cNvSpPr txBox="1"/>
          <p:nvPr/>
        </p:nvSpPr>
        <p:spPr>
          <a:xfrm>
            <a:off x="1299597" y="2239605"/>
            <a:ext cx="1021433" cy="307777"/>
          </a:xfrm>
          <a:prstGeom prst="rect">
            <a:avLst/>
          </a:prstGeom>
          <a:noFill/>
        </p:spPr>
        <p:txBody>
          <a:bodyPr wrap="none" rtlCol="0">
            <a:spAutoFit/>
          </a:bodyPr>
          <a:lstStyle/>
          <a:p>
            <a:pPr defTabSz="457200"/>
            <a:r>
              <a:rPr lang="en-GB" sz="1400" b="1" dirty="0">
                <a:solidFill>
                  <a:srgbClr val="000000"/>
                </a:solidFill>
              </a:rPr>
              <a:t>S: </a:t>
            </a:r>
            <a:r>
              <a:rPr lang="en-GB" sz="1400" b="1" dirty="0" err="1">
                <a:solidFill>
                  <a:srgbClr val="000000"/>
                </a:solidFill>
              </a:rPr>
              <a:t>PickUp</a:t>
            </a:r>
            <a:endParaRPr lang="en-GB" sz="1400" b="1" dirty="0">
              <a:solidFill>
                <a:srgbClr val="000000"/>
              </a:solidFill>
            </a:endParaRPr>
          </a:p>
        </p:txBody>
      </p:sp>
      <p:sp>
        <p:nvSpPr>
          <p:cNvPr id="32" name="TextBox 31"/>
          <p:cNvSpPr txBox="1"/>
          <p:nvPr/>
        </p:nvSpPr>
        <p:spPr>
          <a:xfrm>
            <a:off x="4797876" y="2658296"/>
            <a:ext cx="811441" cy="307777"/>
          </a:xfrm>
          <a:prstGeom prst="rect">
            <a:avLst/>
          </a:prstGeom>
          <a:noFill/>
        </p:spPr>
        <p:txBody>
          <a:bodyPr wrap="none" rtlCol="0">
            <a:spAutoFit/>
          </a:bodyPr>
          <a:lstStyle/>
          <a:p>
            <a:pPr defTabSz="457200"/>
            <a:r>
              <a:rPr lang="en-GB" sz="1400" b="1" dirty="0">
                <a:solidFill>
                  <a:srgbClr val="000000"/>
                </a:solidFill>
              </a:rPr>
              <a:t>S: Stop</a:t>
            </a:r>
          </a:p>
        </p:txBody>
      </p:sp>
      <p:sp>
        <p:nvSpPr>
          <p:cNvPr id="33" name="TextBox 32"/>
          <p:cNvSpPr txBox="1"/>
          <p:nvPr/>
        </p:nvSpPr>
        <p:spPr>
          <a:xfrm>
            <a:off x="6151378" y="4572447"/>
            <a:ext cx="811441" cy="307777"/>
          </a:xfrm>
          <a:prstGeom prst="rect">
            <a:avLst/>
          </a:prstGeom>
          <a:noFill/>
        </p:spPr>
        <p:txBody>
          <a:bodyPr wrap="none" rtlCol="0">
            <a:spAutoFit/>
          </a:bodyPr>
          <a:lstStyle/>
          <a:p>
            <a:pPr defTabSz="457200"/>
            <a:r>
              <a:rPr lang="en-GB" sz="1400" b="1" dirty="0">
                <a:solidFill>
                  <a:srgbClr val="000000"/>
                </a:solidFill>
              </a:rPr>
              <a:t>S: Stop</a:t>
            </a:r>
          </a:p>
        </p:txBody>
      </p:sp>
      <p:cxnSp>
        <p:nvCxnSpPr>
          <p:cNvPr id="40" name="Straight Connector 39"/>
          <p:cNvCxnSpPr/>
          <p:nvPr/>
        </p:nvCxnSpPr>
        <p:spPr>
          <a:xfrm flipH="1" flipV="1">
            <a:off x="1661248" y="4254552"/>
            <a:ext cx="224702" cy="1"/>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1661248" y="4254553"/>
            <a:ext cx="0" cy="317893"/>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a:off x="1661248" y="4572446"/>
            <a:ext cx="224702" cy="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131621" y="4246216"/>
            <a:ext cx="1459054" cy="307777"/>
          </a:xfrm>
          <a:prstGeom prst="rect">
            <a:avLst/>
          </a:prstGeom>
          <a:noFill/>
        </p:spPr>
        <p:txBody>
          <a:bodyPr wrap="none" rtlCol="0">
            <a:spAutoFit/>
          </a:bodyPr>
          <a:lstStyle/>
          <a:p>
            <a:pPr defTabSz="457200"/>
            <a:r>
              <a:rPr lang="en-GB" sz="1400" b="1" dirty="0">
                <a:solidFill>
                  <a:srgbClr val="000000"/>
                </a:solidFill>
              </a:rPr>
              <a:t>S: </a:t>
            </a:r>
            <a:r>
              <a:rPr lang="en-GB" sz="1400" b="1" dirty="0" err="1">
                <a:solidFill>
                  <a:srgbClr val="000000"/>
                </a:solidFill>
              </a:rPr>
              <a:t>PriceUpdate</a:t>
            </a:r>
            <a:endParaRPr lang="en-GB" sz="1400" b="1" dirty="0">
              <a:solidFill>
                <a:srgbClr val="000000"/>
              </a:solidFill>
            </a:endParaRPr>
          </a:p>
        </p:txBody>
      </p:sp>
      <p:cxnSp>
        <p:nvCxnSpPr>
          <p:cNvPr id="50" name="Straight Connector 49"/>
          <p:cNvCxnSpPr/>
          <p:nvPr/>
        </p:nvCxnSpPr>
        <p:spPr>
          <a:xfrm flipH="1" flipV="1">
            <a:off x="1661248" y="2898029"/>
            <a:ext cx="224702" cy="1"/>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1661248" y="2898030"/>
            <a:ext cx="0" cy="317893"/>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a:off x="1661248" y="3215923"/>
            <a:ext cx="224702"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69150" y="2887296"/>
            <a:ext cx="1031051" cy="307777"/>
          </a:xfrm>
          <a:prstGeom prst="rect">
            <a:avLst/>
          </a:prstGeom>
          <a:noFill/>
        </p:spPr>
        <p:txBody>
          <a:bodyPr wrap="none" rtlCol="0">
            <a:spAutoFit/>
          </a:bodyPr>
          <a:lstStyle/>
          <a:p>
            <a:pPr defTabSz="457200"/>
            <a:r>
              <a:rPr lang="en-GB" sz="1400" b="1" dirty="0">
                <a:solidFill>
                  <a:srgbClr val="000000"/>
                </a:solidFill>
              </a:rPr>
              <a:t>C: Submit</a:t>
            </a:r>
          </a:p>
        </p:txBody>
      </p:sp>
      <p:cxnSp>
        <p:nvCxnSpPr>
          <p:cNvPr id="55" name="Straight Connector 54"/>
          <p:cNvCxnSpPr/>
          <p:nvPr/>
        </p:nvCxnSpPr>
        <p:spPr>
          <a:xfrm flipV="1">
            <a:off x="4267201" y="5924600"/>
            <a:ext cx="703077" cy="1"/>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4970277" y="4102152"/>
            <a:ext cx="0" cy="1822449"/>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p:nvPr/>
        </p:nvCxnSpPr>
        <p:spPr>
          <a:xfrm flipH="1" flipV="1">
            <a:off x="4267201" y="3276631"/>
            <a:ext cx="703077" cy="82552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000015" y="5349129"/>
            <a:ext cx="1218603" cy="307777"/>
          </a:xfrm>
          <a:prstGeom prst="rect">
            <a:avLst/>
          </a:prstGeom>
          <a:noFill/>
        </p:spPr>
        <p:txBody>
          <a:bodyPr wrap="none" rtlCol="0">
            <a:spAutoFit/>
          </a:bodyPr>
          <a:lstStyle/>
          <a:p>
            <a:pPr defTabSz="457200"/>
            <a:r>
              <a:rPr lang="en-GB" sz="1400" b="1" dirty="0">
                <a:solidFill>
                  <a:srgbClr val="000000"/>
                </a:solidFill>
              </a:rPr>
              <a:t>S: Withdraw</a:t>
            </a:r>
          </a:p>
        </p:txBody>
      </p:sp>
      <p:cxnSp>
        <p:nvCxnSpPr>
          <p:cNvPr id="61" name="Straight Connector 60"/>
          <p:cNvCxnSpPr/>
          <p:nvPr/>
        </p:nvCxnSpPr>
        <p:spPr>
          <a:xfrm flipH="1" flipV="1">
            <a:off x="1661248" y="1607016"/>
            <a:ext cx="224702" cy="1"/>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1661248" y="1607017"/>
            <a:ext cx="0" cy="317893"/>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a:off x="1661248" y="1924910"/>
            <a:ext cx="224702"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569150" y="1596283"/>
            <a:ext cx="1031051" cy="307777"/>
          </a:xfrm>
          <a:prstGeom prst="rect">
            <a:avLst/>
          </a:prstGeom>
          <a:noFill/>
        </p:spPr>
        <p:txBody>
          <a:bodyPr wrap="none" rtlCol="0">
            <a:spAutoFit/>
          </a:bodyPr>
          <a:lstStyle/>
          <a:p>
            <a:pPr defTabSz="457200"/>
            <a:r>
              <a:rPr lang="en-GB" sz="1400" b="1" dirty="0">
                <a:solidFill>
                  <a:srgbClr val="000000"/>
                </a:solidFill>
              </a:rPr>
              <a:t>C: Submit</a:t>
            </a:r>
          </a:p>
        </p:txBody>
      </p:sp>
      <p:sp>
        <p:nvSpPr>
          <p:cNvPr id="65" name="TextBox 64"/>
          <p:cNvSpPr txBox="1"/>
          <p:nvPr/>
        </p:nvSpPr>
        <p:spPr>
          <a:xfrm>
            <a:off x="4813581" y="1497558"/>
            <a:ext cx="4224233" cy="923330"/>
          </a:xfrm>
          <a:prstGeom prst="rect">
            <a:avLst/>
          </a:prstGeom>
          <a:noFill/>
        </p:spPr>
        <p:txBody>
          <a:bodyPr wrap="none" rtlCol="0">
            <a:spAutoFit/>
          </a:bodyPr>
          <a:lstStyle/>
          <a:p>
            <a:pPr defTabSz="457200"/>
            <a:r>
              <a:rPr lang="en-GB" dirty="0">
                <a:solidFill>
                  <a:srgbClr val="000000"/>
                </a:solidFill>
              </a:rPr>
              <a:t>Scenario 1: the client clicks to trade, </a:t>
            </a:r>
          </a:p>
          <a:p>
            <a:pPr defTabSz="457200"/>
            <a:r>
              <a:rPr lang="en-GB" dirty="0">
                <a:solidFill>
                  <a:srgbClr val="000000"/>
                </a:solidFill>
              </a:rPr>
              <a:t>But the trader withdrew the quote at the</a:t>
            </a:r>
          </a:p>
          <a:p>
            <a:pPr defTabSz="457200"/>
            <a:r>
              <a:rPr lang="en-GB" dirty="0">
                <a:solidFill>
                  <a:srgbClr val="000000"/>
                </a:solidFill>
              </a:rPr>
              <a:t>same time</a:t>
            </a:r>
          </a:p>
        </p:txBody>
      </p:sp>
      <p:cxnSp>
        <p:nvCxnSpPr>
          <p:cNvPr id="67" name="Straight Connector 66"/>
          <p:cNvCxnSpPr/>
          <p:nvPr/>
        </p:nvCxnSpPr>
        <p:spPr>
          <a:xfrm>
            <a:off x="4267200" y="6121450"/>
            <a:ext cx="409575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flipV="1">
            <a:off x="8362950" y="3276631"/>
            <a:ext cx="0" cy="284481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6709498" y="5711081"/>
            <a:ext cx="811441" cy="307777"/>
          </a:xfrm>
          <a:prstGeom prst="rect">
            <a:avLst/>
          </a:prstGeom>
          <a:noFill/>
        </p:spPr>
        <p:txBody>
          <a:bodyPr wrap="none" rtlCol="0">
            <a:spAutoFit/>
          </a:bodyPr>
          <a:lstStyle/>
          <a:p>
            <a:pPr defTabSz="457200"/>
            <a:r>
              <a:rPr lang="en-GB" sz="1400" b="1" dirty="0">
                <a:solidFill>
                  <a:srgbClr val="000000"/>
                </a:solidFill>
              </a:rPr>
              <a:t>S: Stop</a:t>
            </a:r>
          </a:p>
        </p:txBody>
      </p:sp>
      <p:sp>
        <p:nvSpPr>
          <p:cNvPr id="71" name="TextBox 70"/>
          <p:cNvSpPr txBox="1"/>
          <p:nvPr/>
        </p:nvSpPr>
        <p:spPr>
          <a:xfrm>
            <a:off x="4788024" y="1497558"/>
            <a:ext cx="3942105" cy="923330"/>
          </a:xfrm>
          <a:prstGeom prst="rect">
            <a:avLst/>
          </a:prstGeom>
          <a:noFill/>
        </p:spPr>
        <p:txBody>
          <a:bodyPr wrap="none" rtlCol="0">
            <a:spAutoFit/>
          </a:bodyPr>
          <a:lstStyle/>
          <a:p>
            <a:pPr defTabSz="457200"/>
            <a:r>
              <a:rPr lang="en-GB" dirty="0">
                <a:solidFill>
                  <a:srgbClr val="000000"/>
                </a:solidFill>
              </a:rPr>
              <a:t>Scenario 2: the client clicks to trade, </a:t>
            </a:r>
          </a:p>
          <a:p>
            <a:pPr defTabSz="457200"/>
            <a:r>
              <a:rPr lang="en-GB" dirty="0">
                <a:solidFill>
                  <a:srgbClr val="000000"/>
                </a:solidFill>
              </a:rPr>
              <a:t>But the trader stops the trade at the</a:t>
            </a:r>
          </a:p>
          <a:p>
            <a:pPr defTabSz="457200"/>
            <a:r>
              <a:rPr lang="en-GB" dirty="0">
                <a:solidFill>
                  <a:srgbClr val="000000"/>
                </a:solidFill>
              </a:rPr>
              <a:t>same time</a:t>
            </a:r>
          </a:p>
        </p:txBody>
      </p:sp>
    </p:spTree>
    <p:extLst>
      <p:ext uri="{BB962C8B-B14F-4D97-AF65-F5344CB8AC3E}">
        <p14:creationId xmlns:p14="http://schemas.microsoft.com/office/powerpoint/2010/main" val="424366999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iterate type="lt">
                                    <p:tmPct val="10000"/>
                                  </p:iterate>
                                  <p:childTnLst>
                                    <p:animClr clrSpc="rgb" dir="cw">
                                      <p:cBhvr override="childStyle">
                                        <p:cTn id="6" dur="500" fill="hold"/>
                                        <p:tgtEl>
                                          <p:spTgt spid="12"/>
                                        </p:tgtEl>
                                        <p:attrNameLst>
                                          <p:attrName>style.color</p:attrName>
                                        </p:attrNameLst>
                                      </p:cBhvr>
                                      <p:to>
                                        <a:srgbClr val="DCD8C2"/>
                                      </p:to>
                                    </p:animClr>
                                    <p:animClr clrSpc="rgb" dir="cw">
                                      <p:cBhvr>
                                        <p:cTn id="7" dur="500" fill="hold"/>
                                        <p:tgtEl>
                                          <p:spTgt spid="12"/>
                                        </p:tgtEl>
                                        <p:attrNameLst>
                                          <p:attrName>fillcolor</p:attrName>
                                        </p:attrNameLst>
                                      </p:cBhvr>
                                      <p:to>
                                        <a:srgbClr val="DCD8C2"/>
                                      </p:to>
                                    </p:animClr>
                                    <p:set>
                                      <p:cBhvr>
                                        <p:cTn id="8" dur="500" fill="hold"/>
                                        <p:tgtEl>
                                          <p:spTgt spid="12"/>
                                        </p:tgtEl>
                                        <p:attrNameLst>
                                          <p:attrName>fill.type</p:attrName>
                                        </p:attrNameLst>
                                      </p:cBhvr>
                                      <p:to>
                                        <p:strVal val="solid"/>
                                      </p:to>
                                    </p:set>
                                    <p:set>
                                      <p:cBhvr>
                                        <p:cTn id="9" dur="500" fill="hold"/>
                                        <p:tgtEl>
                                          <p:spTgt spid="12"/>
                                        </p:tgtEl>
                                        <p:attrNameLst>
                                          <p:attrName>fill.on</p:attrName>
                                        </p:attrNameLst>
                                      </p:cBhvr>
                                      <p:to>
                                        <p:strVal val="true"/>
                                      </p:to>
                                    </p:set>
                                  </p:childTnLst>
                                </p:cTn>
                              </p:par>
                              <p:par>
                                <p:cTn id="10" presetID="19" presetClass="emph" presetSubtype="0" fill="hold" grpId="0" nodeType="withEffect">
                                  <p:stCondLst>
                                    <p:cond delay="0"/>
                                  </p:stCondLst>
                                  <p:iterate type="lt">
                                    <p:tmPct val="10000"/>
                                  </p:iterate>
                                  <p:childTnLst>
                                    <p:animClr clrSpc="rgb" dir="cw">
                                      <p:cBhvr override="childStyle">
                                        <p:cTn id="11" dur="500" fill="hold"/>
                                        <p:tgtEl>
                                          <p:spTgt spid="31"/>
                                        </p:tgtEl>
                                        <p:attrNameLst>
                                          <p:attrName>style.color</p:attrName>
                                        </p:attrNameLst>
                                      </p:cBhvr>
                                      <p:to>
                                        <a:srgbClr val="DCD8C2"/>
                                      </p:to>
                                    </p:animClr>
                                    <p:animClr clrSpc="rgb" dir="cw">
                                      <p:cBhvr>
                                        <p:cTn id="12" dur="500" fill="hold"/>
                                        <p:tgtEl>
                                          <p:spTgt spid="31"/>
                                        </p:tgtEl>
                                        <p:attrNameLst>
                                          <p:attrName>fillcolor</p:attrName>
                                        </p:attrNameLst>
                                      </p:cBhvr>
                                      <p:to>
                                        <a:srgbClr val="DCD8C2"/>
                                      </p:to>
                                    </p:animClr>
                                    <p:set>
                                      <p:cBhvr>
                                        <p:cTn id="13" dur="500" fill="hold"/>
                                        <p:tgtEl>
                                          <p:spTgt spid="31"/>
                                        </p:tgtEl>
                                        <p:attrNameLst>
                                          <p:attrName>fill.type</p:attrName>
                                        </p:attrNameLst>
                                      </p:cBhvr>
                                      <p:to>
                                        <p:strVal val="solid"/>
                                      </p:to>
                                    </p:set>
                                    <p:set>
                                      <p:cBhvr>
                                        <p:cTn id="14" dur="500" fill="hold"/>
                                        <p:tgtEl>
                                          <p:spTgt spid="31"/>
                                        </p:tgtEl>
                                        <p:attrNameLst>
                                          <p:attrName>fill.on</p:attrName>
                                        </p:attrNameLst>
                                      </p:cBhvr>
                                      <p:to>
                                        <p:strVal val="true"/>
                                      </p:to>
                                    </p:set>
                                  </p:childTnLst>
                                </p:cTn>
                              </p:par>
                              <p:par>
                                <p:cTn id="15" presetID="19" presetClass="emph" presetSubtype="0" fill="hold" nodeType="withEffect">
                                  <p:stCondLst>
                                    <p:cond delay="0"/>
                                  </p:stCondLst>
                                  <p:iterate type="lt">
                                    <p:tmPct val="10000"/>
                                  </p:iterate>
                                  <p:childTnLst>
                                    <p:animClr clrSpc="rgb" dir="cw">
                                      <p:cBhvr override="childStyle">
                                        <p:cTn id="16" dur="500" fill="hold"/>
                                        <p:tgtEl>
                                          <p:spTgt spid="19"/>
                                        </p:tgtEl>
                                        <p:attrNameLst>
                                          <p:attrName>style.color</p:attrName>
                                        </p:attrNameLst>
                                      </p:cBhvr>
                                      <p:to>
                                        <a:srgbClr val="DCD8C2"/>
                                      </p:to>
                                    </p:animClr>
                                    <p:animClr clrSpc="rgb" dir="cw">
                                      <p:cBhvr>
                                        <p:cTn id="17" dur="500" fill="hold"/>
                                        <p:tgtEl>
                                          <p:spTgt spid="19"/>
                                        </p:tgtEl>
                                        <p:attrNameLst>
                                          <p:attrName>fillcolor</p:attrName>
                                        </p:attrNameLst>
                                      </p:cBhvr>
                                      <p:to>
                                        <a:srgbClr val="DCD8C2"/>
                                      </p:to>
                                    </p:animClr>
                                    <p:set>
                                      <p:cBhvr>
                                        <p:cTn id="18" dur="500" fill="hold"/>
                                        <p:tgtEl>
                                          <p:spTgt spid="19"/>
                                        </p:tgtEl>
                                        <p:attrNameLst>
                                          <p:attrName>fill.type</p:attrName>
                                        </p:attrNameLst>
                                      </p:cBhvr>
                                      <p:to>
                                        <p:strVal val="solid"/>
                                      </p:to>
                                    </p:set>
                                    <p:set>
                                      <p:cBhvr>
                                        <p:cTn id="19" dur="500" fill="hold"/>
                                        <p:tgtEl>
                                          <p:spTgt spid="19"/>
                                        </p:tgtEl>
                                        <p:attrNameLst>
                                          <p:attrName>fill.on</p:attrName>
                                        </p:attrNameLst>
                                      </p:cBhvr>
                                      <p:to>
                                        <p:strVal val="true"/>
                                      </p:to>
                                    </p:set>
                                  </p:childTnLst>
                                </p:cTn>
                              </p:par>
                              <p:par>
                                <p:cTn id="20" presetID="19" presetClass="emph" presetSubtype="0" fill="hold" grpId="0" nodeType="withEffect">
                                  <p:stCondLst>
                                    <p:cond delay="0"/>
                                  </p:stCondLst>
                                  <p:iterate type="lt">
                                    <p:tmPct val="10000"/>
                                  </p:iterate>
                                  <p:childTnLst>
                                    <p:animClr clrSpc="rgb" dir="cw">
                                      <p:cBhvr override="childStyle">
                                        <p:cTn id="21" dur="500" fill="hold"/>
                                        <p:tgtEl>
                                          <p:spTgt spid="30"/>
                                        </p:tgtEl>
                                        <p:attrNameLst>
                                          <p:attrName>style.color</p:attrName>
                                        </p:attrNameLst>
                                      </p:cBhvr>
                                      <p:to>
                                        <a:srgbClr val="DCD8C2"/>
                                      </p:to>
                                    </p:animClr>
                                    <p:animClr clrSpc="rgb" dir="cw">
                                      <p:cBhvr>
                                        <p:cTn id="22" dur="500" fill="hold"/>
                                        <p:tgtEl>
                                          <p:spTgt spid="30"/>
                                        </p:tgtEl>
                                        <p:attrNameLst>
                                          <p:attrName>fillcolor</p:attrName>
                                        </p:attrNameLst>
                                      </p:cBhvr>
                                      <p:to>
                                        <a:srgbClr val="DCD8C2"/>
                                      </p:to>
                                    </p:animClr>
                                    <p:set>
                                      <p:cBhvr>
                                        <p:cTn id="23" dur="500" fill="hold"/>
                                        <p:tgtEl>
                                          <p:spTgt spid="30"/>
                                        </p:tgtEl>
                                        <p:attrNameLst>
                                          <p:attrName>fill.type</p:attrName>
                                        </p:attrNameLst>
                                      </p:cBhvr>
                                      <p:to>
                                        <p:strVal val="solid"/>
                                      </p:to>
                                    </p:set>
                                    <p:set>
                                      <p:cBhvr>
                                        <p:cTn id="24" dur="500" fill="hold"/>
                                        <p:tgtEl>
                                          <p:spTgt spid="30"/>
                                        </p:tgtEl>
                                        <p:attrNameLst>
                                          <p:attrName>fill.on</p:attrName>
                                        </p:attrNameLst>
                                      </p:cBhvr>
                                      <p:to>
                                        <p:strVal val="true"/>
                                      </p:to>
                                    </p:set>
                                  </p:childTnLst>
                                </p:cTn>
                              </p:par>
                              <p:par>
                                <p:cTn id="25" presetID="19" presetClass="emph" presetSubtype="0" fill="hold" grpId="0" nodeType="withEffect">
                                  <p:stCondLst>
                                    <p:cond delay="0"/>
                                  </p:stCondLst>
                                  <p:iterate type="lt">
                                    <p:tmPct val="10000"/>
                                  </p:iterate>
                                  <p:childTnLst>
                                    <p:animClr clrSpc="rgb" dir="cw">
                                      <p:cBhvr override="childStyle">
                                        <p:cTn id="26" dur="500" fill="hold"/>
                                        <p:tgtEl>
                                          <p:spTgt spid="32"/>
                                        </p:tgtEl>
                                        <p:attrNameLst>
                                          <p:attrName>style.color</p:attrName>
                                        </p:attrNameLst>
                                      </p:cBhvr>
                                      <p:to>
                                        <a:srgbClr val="DCD8C2"/>
                                      </p:to>
                                    </p:animClr>
                                    <p:animClr clrSpc="rgb" dir="cw">
                                      <p:cBhvr>
                                        <p:cTn id="27" dur="500" fill="hold"/>
                                        <p:tgtEl>
                                          <p:spTgt spid="32"/>
                                        </p:tgtEl>
                                        <p:attrNameLst>
                                          <p:attrName>fillcolor</p:attrName>
                                        </p:attrNameLst>
                                      </p:cBhvr>
                                      <p:to>
                                        <a:srgbClr val="DCD8C2"/>
                                      </p:to>
                                    </p:animClr>
                                    <p:set>
                                      <p:cBhvr>
                                        <p:cTn id="28" dur="500" fill="hold"/>
                                        <p:tgtEl>
                                          <p:spTgt spid="32"/>
                                        </p:tgtEl>
                                        <p:attrNameLst>
                                          <p:attrName>fill.type</p:attrName>
                                        </p:attrNameLst>
                                      </p:cBhvr>
                                      <p:to>
                                        <p:strVal val="solid"/>
                                      </p:to>
                                    </p:set>
                                    <p:set>
                                      <p:cBhvr>
                                        <p:cTn id="29" dur="500" fill="hold"/>
                                        <p:tgtEl>
                                          <p:spTgt spid="32"/>
                                        </p:tgtEl>
                                        <p:attrNameLst>
                                          <p:attrName>fill.on</p:attrName>
                                        </p:attrNameLst>
                                      </p:cBhvr>
                                      <p:to>
                                        <p:strVal val="true"/>
                                      </p:to>
                                    </p:set>
                                  </p:childTnLst>
                                </p:cTn>
                              </p:par>
                              <p:par>
                                <p:cTn id="30" presetID="19" presetClass="emph" presetSubtype="0" fill="hold" nodeType="withEffect">
                                  <p:stCondLst>
                                    <p:cond delay="0"/>
                                  </p:stCondLst>
                                  <p:iterate type="lt">
                                    <p:tmPct val="10000"/>
                                  </p:iterate>
                                  <p:childTnLst>
                                    <p:animClr clrSpc="rgb" dir="cw">
                                      <p:cBhvr override="childStyle">
                                        <p:cTn id="31" dur="500" fill="hold"/>
                                        <p:tgtEl>
                                          <p:spTgt spid="22"/>
                                        </p:tgtEl>
                                        <p:attrNameLst>
                                          <p:attrName>style.color</p:attrName>
                                        </p:attrNameLst>
                                      </p:cBhvr>
                                      <p:to>
                                        <a:srgbClr val="DCD8C2"/>
                                      </p:to>
                                    </p:animClr>
                                    <p:animClr clrSpc="rgb" dir="cw">
                                      <p:cBhvr>
                                        <p:cTn id="32" dur="500" fill="hold"/>
                                        <p:tgtEl>
                                          <p:spTgt spid="22"/>
                                        </p:tgtEl>
                                        <p:attrNameLst>
                                          <p:attrName>fillcolor</p:attrName>
                                        </p:attrNameLst>
                                      </p:cBhvr>
                                      <p:to>
                                        <a:srgbClr val="DCD8C2"/>
                                      </p:to>
                                    </p:animClr>
                                    <p:set>
                                      <p:cBhvr>
                                        <p:cTn id="33" dur="500" fill="hold"/>
                                        <p:tgtEl>
                                          <p:spTgt spid="22"/>
                                        </p:tgtEl>
                                        <p:attrNameLst>
                                          <p:attrName>fill.type</p:attrName>
                                        </p:attrNameLst>
                                      </p:cBhvr>
                                      <p:to>
                                        <p:strVal val="solid"/>
                                      </p:to>
                                    </p:set>
                                    <p:set>
                                      <p:cBhvr>
                                        <p:cTn id="34" dur="500" fill="hold"/>
                                        <p:tgtEl>
                                          <p:spTgt spid="22"/>
                                        </p:tgtEl>
                                        <p:attrNameLst>
                                          <p:attrName>fill.on</p:attrName>
                                        </p:attrNameLst>
                                      </p:cBhvr>
                                      <p:to>
                                        <p:strVal val="true"/>
                                      </p:to>
                                    </p:set>
                                  </p:childTnLst>
                                </p:cTn>
                              </p:par>
                              <p:par>
                                <p:cTn id="35" presetID="19" presetClass="emph" presetSubtype="0" fill="hold" nodeType="withEffect">
                                  <p:stCondLst>
                                    <p:cond delay="0"/>
                                  </p:stCondLst>
                                  <p:iterate type="lt">
                                    <p:tmPct val="10000"/>
                                  </p:iterate>
                                  <p:childTnLst>
                                    <p:animClr clrSpc="rgb" dir="cw">
                                      <p:cBhvr override="childStyle">
                                        <p:cTn id="36" dur="500" fill="hold"/>
                                        <p:tgtEl>
                                          <p:spTgt spid="18"/>
                                        </p:tgtEl>
                                        <p:attrNameLst>
                                          <p:attrName>style.color</p:attrName>
                                        </p:attrNameLst>
                                      </p:cBhvr>
                                      <p:to>
                                        <a:srgbClr val="DCD8C2"/>
                                      </p:to>
                                    </p:animClr>
                                    <p:animClr clrSpc="rgb" dir="cw">
                                      <p:cBhvr>
                                        <p:cTn id="37" dur="500" fill="hold"/>
                                        <p:tgtEl>
                                          <p:spTgt spid="18"/>
                                        </p:tgtEl>
                                        <p:attrNameLst>
                                          <p:attrName>fillcolor</p:attrName>
                                        </p:attrNameLst>
                                      </p:cBhvr>
                                      <p:to>
                                        <a:srgbClr val="DCD8C2"/>
                                      </p:to>
                                    </p:animClr>
                                    <p:set>
                                      <p:cBhvr>
                                        <p:cTn id="38" dur="500" fill="hold"/>
                                        <p:tgtEl>
                                          <p:spTgt spid="18"/>
                                        </p:tgtEl>
                                        <p:attrNameLst>
                                          <p:attrName>fill.type</p:attrName>
                                        </p:attrNameLst>
                                      </p:cBhvr>
                                      <p:to>
                                        <p:strVal val="solid"/>
                                      </p:to>
                                    </p:set>
                                    <p:set>
                                      <p:cBhvr>
                                        <p:cTn id="39" dur="500" fill="hold"/>
                                        <p:tgtEl>
                                          <p:spTgt spid="18"/>
                                        </p:tgtEl>
                                        <p:attrNameLst>
                                          <p:attrName>fill.on</p:attrName>
                                        </p:attrNameLst>
                                      </p:cBhvr>
                                      <p:to>
                                        <p:strVal val="true"/>
                                      </p:to>
                                    </p:set>
                                  </p:childTnLst>
                                </p:cTn>
                              </p:par>
                              <p:par>
                                <p:cTn id="40" presetID="19" presetClass="emph" presetSubtype="0" fill="hold" nodeType="withEffect">
                                  <p:stCondLst>
                                    <p:cond delay="0"/>
                                  </p:stCondLst>
                                  <p:iterate type="lt">
                                    <p:tmPct val="10000"/>
                                  </p:iterate>
                                  <p:childTnLst>
                                    <p:animClr clrSpc="rgb" dir="cw">
                                      <p:cBhvr override="childStyle">
                                        <p:cTn id="41" dur="500" fill="hold"/>
                                        <p:tgtEl>
                                          <p:spTgt spid="13"/>
                                        </p:tgtEl>
                                        <p:attrNameLst>
                                          <p:attrName>style.color</p:attrName>
                                        </p:attrNameLst>
                                      </p:cBhvr>
                                      <p:to>
                                        <a:srgbClr val="DCD8C2"/>
                                      </p:to>
                                    </p:animClr>
                                    <p:animClr clrSpc="rgb" dir="cw">
                                      <p:cBhvr>
                                        <p:cTn id="42" dur="500" fill="hold"/>
                                        <p:tgtEl>
                                          <p:spTgt spid="13"/>
                                        </p:tgtEl>
                                        <p:attrNameLst>
                                          <p:attrName>fillcolor</p:attrName>
                                        </p:attrNameLst>
                                      </p:cBhvr>
                                      <p:to>
                                        <a:srgbClr val="DCD8C2"/>
                                      </p:to>
                                    </p:animClr>
                                    <p:set>
                                      <p:cBhvr>
                                        <p:cTn id="43" dur="500" fill="hold"/>
                                        <p:tgtEl>
                                          <p:spTgt spid="13"/>
                                        </p:tgtEl>
                                        <p:attrNameLst>
                                          <p:attrName>fill.type</p:attrName>
                                        </p:attrNameLst>
                                      </p:cBhvr>
                                      <p:to>
                                        <p:strVal val="solid"/>
                                      </p:to>
                                    </p:set>
                                    <p:set>
                                      <p:cBhvr>
                                        <p:cTn id="44" dur="500" fill="hold"/>
                                        <p:tgtEl>
                                          <p:spTgt spid="13"/>
                                        </p:tgtEl>
                                        <p:attrNameLst>
                                          <p:attrName>fill.on</p:attrName>
                                        </p:attrNameLst>
                                      </p:cBhvr>
                                      <p:to>
                                        <p:strVal val="true"/>
                                      </p:to>
                                    </p:set>
                                  </p:childTnLst>
                                </p:cTn>
                              </p:par>
                              <p:par>
                                <p:cTn id="45" presetID="19" presetClass="emph" presetSubtype="0" fill="hold" grpId="0" nodeType="withEffect">
                                  <p:stCondLst>
                                    <p:cond delay="0"/>
                                  </p:stCondLst>
                                  <p:iterate type="lt">
                                    <p:tmPct val="10000"/>
                                  </p:iterate>
                                  <p:childTnLst>
                                    <p:animClr clrSpc="rgb" dir="cw">
                                      <p:cBhvr override="childStyle">
                                        <p:cTn id="46" dur="500" fill="hold"/>
                                        <p:tgtEl>
                                          <p:spTgt spid="29"/>
                                        </p:tgtEl>
                                        <p:attrNameLst>
                                          <p:attrName>style.color</p:attrName>
                                        </p:attrNameLst>
                                      </p:cBhvr>
                                      <p:to>
                                        <a:srgbClr val="DCD8C2"/>
                                      </p:to>
                                    </p:animClr>
                                    <p:animClr clrSpc="rgb" dir="cw">
                                      <p:cBhvr>
                                        <p:cTn id="47" dur="500" fill="hold"/>
                                        <p:tgtEl>
                                          <p:spTgt spid="29"/>
                                        </p:tgtEl>
                                        <p:attrNameLst>
                                          <p:attrName>fillcolor</p:attrName>
                                        </p:attrNameLst>
                                      </p:cBhvr>
                                      <p:to>
                                        <a:srgbClr val="DCD8C2"/>
                                      </p:to>
                                    </p:animClr>
                                    <p:set>
                                      <p:cBhvr>
                                        <p:cTn id="48" dur="500" fill="hold"/>
                                        <p:tgtEl>
                                          <p:spTgt spid="29"/>
                                        </p:tgtEl>
                                        <p:attrNameLst>
                                          <p:attrName>fill.type</p:attrName>
                                        </p:attrNameLst>
                                      </p:cBhvr>
                                      <p:to>
                                        <p:strVal val="solid"/>
                                      </p:to>
                                    </p:set>
                                    <p:set>
                                      <p:cBhvr>
                                        <p:cTn id="49" dur="500" fill="hold"/>
                                        <p:tgtEl>
                                          <p:spTgt spid="29"/>
                                        </p:tgtEl>
                                        <p:attrNameLst>
                                          <p:attrName>fill.on</p:attrName>
                                        </p:attrNameLst>
                                      </p:cBhvr>
                                      <p:to>
                                        <p:strVal val="true"/>
                                      </p:to>
                                    </p:set>
                                  </p:childTnLst>
                                </p:cTn>
                              </p:par>
                              <p:par>
                                <p:cTn id="50" presetID="19" presetClass="emph" presetSubtype="0" fill="hold" grpId="0" nodeType="withEffect">
                                  <p:stCondLst>
                                    <p:cond delay="0"/>
                                  </p:stCondLst>
                                  <p:iterate type="lt">
                                    <p:tmPct val="10000"/>
                                  </p:iterate>
                                  <p:childTnLst>
                                    <p:animClr clrSpc="rgb" dir="cw">
                                      <p:cBhvr override="childStyle">
                                        <p:cTn id="51" dur="500" fill="hold"/>
                                        <p:tgtEl>
                                          <p:spTgt spid="28"/>
                                        </p:tgtEl>
                                        <p:attrNameLst>
                                          <p:attrName>style.color</p:attrName>
                                        </p:attrNameLst>
                                      </p:cBhvr>
                                      <p:to>
                                        <a:srgbClr val="DCD8C2"/>
                                      </p:to>
                                    </p:animClr>
                                    <p:animClr clrSpc="rgb" dir="cw">
                                      <p:cBhvr>
                                        <p:cTn id="52" dur="500" fill="hold"/>
                                        <p:tgtEl>
                                          <p:spTgt spid="28"/>
                                        </p:tgtEl>
                                        <p:attrNameLst>
                                          <p:attrName>fillcolor</p:attrName>
                                        </p:attrNameLst>
                                      </p:cBhvr>
                                      <p:to>
                                        <a:srgbClr val="DCD8C2"/>
                                      </p:to>
                                    </p:animClr>
                                    <p:set>
                                      <p:cBhvr>
                                        <p:cTn id="53" dur="500" fill="hold"/>
                                        <p:tgtEl>
                                          <p:spTgt spid="28"/>
                                        </p:tgtEl>
                                        <p:attrNameLst>
                                          <p:attrName>fill.type</p:attrName>
                                        </p:attrNameLst>
                                      </p:cBhvr>
                                      <p:to>
                                        <p:strVal val="solid"/>
                                      </p:to>
                                    </p:set>
                                    <p:set>
                                      <p:cBhvr>
                                        <p:cTn id="54" dur="500" fill="hold"/>
                                        <p:tgtEl>
                                          <p:spTgt spid="28"/>
                                        </p:tgtEl>
                                        <p:attrNameLst>
                                          <p:attrName>fill.on</p:attrName>
                                        </p:attrNameLst>
                                      </p:cBhvr>
                                      <p:to>
                                        <p:strVal val="true"/>
                                      </p:to>
                                    </p:set>
                                  </p:childTnLst>
                                </p:cTn>
                              </p:par>
                              <p:par>
                                <p:cTn id="55" presetID="19" presetClass="emph" presetSubtype="0" fill="hold" nodeType="withEffect">
                                  <p:stCondLst>
                                    <p:cond delay="0"/>
                                  </p:stCondLst>
                                  <p:iterate type="lt">
                                    <p:tmPct val="10000"/>
                                  </p:iterate>
                                  <p:childTnLst>
                                    <p:animClr clrSpc="rgb" dir="cw">
                                      <p:cBhvr override="childStyle">
                                        <p:cTn id="56" dur="500" fill="hold"/>
                                        <p:tgtEl>
                                          <p:spTgt spid="24"/>
                                        </p:tgtEl>
                                        <p:attrNameLst>
                                          <p:attrName>style.color</p:attrName>
                                        </p:attrNameLst>
                                      </p:cBhvr>
                                      <p:to>
                                        <a:srgbClr val="DCD8C2"/>
                                      </p:to>
                                    </p:animClr>
                                    <p:animClr clrSpc="rgb" dir="cw">
                                      <p:cBhvr>
                                        <p:cTn id="57" dur="500" fill="hold"/>
                                        <p:tgtEl>
                                          <p:spTgt spid="24"/>
                                        </p:tgtEl>
                                        <p:attrNameLst>
                                          <p:attrName>fillcolor</p:attrName>
                                        </p:attrNameLst>
                                      </p:cBhvr>
                                      <p:to>
                                        <a:srgbClr val="DCD8C2"/>
                                      </p:to>
                                    </p:animClr>
                                    <p:set>
                                      <p:cBhvr>
                                        <p:cTn id="58" dur="500" fill="hold"/>
                                        <p:tgtEl>
                                          <p:spTgt spid="24"/>
                                        </p:tgtEl>
                                        <p:attrNameLst>
                                          <p:attrName>fill.type</p:attrName>
                                        </p:attrNameLst>
                                      </p:cBhvr>
                                      <p:to>
                                        <p:strVal val="solid"/>
                                      </p:to>
                                    </p:set>
                                    <p:set>
                                      <p:cBhvr>
                                        <p:cTn id="59" dur="500" fill="hold"/>
                                        <p:tgtEl>
                                          <p:spTgt spid="24"/>
                                        </p:tgtEl>
                                        <p:attrNameLst>
                                          <p:attrName>fill.on</p:attrName>
                                        </p:attrNameLst>
                                      </p:cBhvr>
                                      <p:to>
                                        <p:strVal val="true"/>
                                      </p:to>
                                    </p:set>
                                  </p:childTnLst>
                                </p:cTn>
                              </p:par>
                              <p:par>
                                <p:cTn id="60" presetID="19" presetClass="emph" presetSubtype="0" fill="hold" nodeType="withEffect">
                                  <p:stCondLst>
                                    <p:cond delay="0"/>
                                  </p:stCondLst>
                                  <p:iterate type="lt">
                                    <p:tmPct val="10000"/>
                                  </p:iterate>
                                  <p:childTnLst>
                                    <p:animClr clrSpc="rgb" dir="cw">
                                      <p:cBhvr override="childStyle">
                                        <p:cTn id="61" dur="500" fill="hold"/>
                                        <p:tgtEl>
                                          <p:spTgt spid="26"/>
                                        </p:tgtEl>
                                        <p:attrNameLst>
                                          <p:attrName>style.color</p:attrName>
                                        </p:attrNameLst>
                                      </p:cBhvr>
                                      <p:to>
                                        <a:srgbClr val="DCD8C2"/>
                                      </p:to>
                                    </p:animClr>
                                    <p:animClr clrSpc="rgb" dir="cw">
                                      <p:cBhvr>
                                        <p:cTn id="62" dur="500" fill="hold"/>
                                        <p:tgtEl>
                                          <p:spTgt spid="26"/>
                                        </p:tgtEl>
                                        <p:attrNameLst>
                                          <p:attrName>fillcolor</p:attrName>
                                        </p:attrNameLst>
                                      </p:cBhvr>
                                      <p:to>
                                        <a:srgbClr val="DCD8C2"/>
                                      </p:to>
                                    </p:animClr>
                                    <p:set>
                                      <p:cBhvr>
                                        <p:cTn id="63" dur="500" fill="hold"/>
                                        <p:tgtEl>
                                          <p:spTgt spid="26"/>
                                        </p:tgtEl>
                                        <p:attrNameLst>
                                          <p:attrName>fill.type</p:attrName>
                                        </p:attrNameLst>
                                      </p:cBhvr>
                                      <p:to>
                                        <p:strVal val="solid"/>
                                      </p:to>
                                    </p:set>
                                    <p:set>
                                      <p:cBhvr>
                                        <p:cTn id="64" dur="500" fill="hold"/>
                                        <p:tgtEl>
                                          <p:spTgt spid="26"/>
                                        </p:tgtEl>
                                        <p:attrNameLst>
                                          <p:attrName>fill.on</p:attrName>
                                        </p:attrNameLst>
                                      </p:cBhvr>
                                      <p:to>
                                        <p:strVal val="true"/>
                                      </p:to>
                                    </p:set>
                                  </p:childTnLst>
                                </p:cTn>
                              </p:par>
                              <p:par>
                                <p:cTn id="65" presetID="19" presetClass="emph" presetSubtype="0" fill="hold" grpId="0" nodeType="withEffect">
                                  <p:stCondLst>
                                    <p:cond delay="0"/>
                                  </p:stCondLst>
                                  <p:iterate type="lt">
                                    <p:tmPct val="10000"/>
                                  </p:iterate>
                                  <p:childTnLst>
                                    <p:animClr clrSpc="rgb" dir="cw">
                                      <p:cBhvr override="childStyle">
                                        <p:cTn id="66" dur="500" fill="hold"/>
                                        <p:tgtEl>
                                          <p:spTgt spid="33"/>
                                        </p:tgtEl>
                                        <p:attrNameLst>
                                          <p:attrName>style.color</p:attrName>
                                        </p:attrNameLst>
                                      </p:cBhvr>
                                      <p:to>
                                        <a:srgbClr val="DCD8C2"/>
                                      </p:to>
                                    </p:animClr>
                                    <p:animClr clrSpc="rgb" dir="cw">
                                      <p:cBhvr>
                                        <p:cTn id="67" dur="500" fill="hold"/>
                                        <p:tgtEl>
                                          <p:spTgt spid="33"/>
                                        </p:tgtEl>
                                        <p:attrNameLst>
                                          <p:attrName>fillcolor</p:attrName>
                                        </p:attrNameLst>
                                      </p:cBhvr>
                                      <p:to>
                                        <a:srgbClr val="DCD8C2"/>
                                      </p:to>
                                    </p:animClr>
                                    <p:set>
                                      <p:cBhvr>
                                        <p:cTn id="68" dur="500" fill="hold"/>
                                        <p:tgtEl>
                                          <p:spTgt spid="33"/>
                                        </p:tgtEl>
                                        <p:attrNameLst>
                                          <p:attrName>fill.type</p:attrName>
                                        </p:attrNameLst>
                                      </p:cBhvr>
                                      <p:to>
                                        <p:strVal val="solid"/>
                                      </p:to>
                                    </p:set>
                                    <p:set>
                                      <p:cBhvr>
                                        <p:cTn id="69" dur="500" fill="hold"/>
                                        <p:tgtEl>
                                          <p:spTgt spid="33"/>
                                        </p:tgtEl>
                                        <p:attrNameLst>
                                          <p:attrName>fill.on</p:attrName>
                                        </p:attrNameLst>
                                      </p:cBhvr>
                                      <p:to>
                                        <p:strVal val="true"/>
                                      </p:to>
                                    </p:set>
                                  </p:childTnLst>
                                </p:cTn>
                              </p:par>
                              <p:par>
                                <p:cTn id="70" presetID="19" presetClass="emph" presetSubtype="0" fill="hold" grpId="0" nodeType="withEffect">
                                  <p:stCondLst>
                                    <p:cond delay="0"/>
                                  </p:stCondLst>
                                  <p:iterate type="lt">
                                    <p:tmPct val="10000"/>
                                  </p:iterate>
                                  <p:childTnLst>
                                    <p:animClr clrSpc="rgb" dir="cw">
                                      <p:cBhvr override="childStyle">
                                        <p:cTn id="71" dur="500" fill="hold"/>
                                        <p:tgtEl>
                                          <p:spTgt spid="27"/>
                                        </p:tgtEl>
                                        <p:attrNameLst>
                                          <p:attrName>style.color</p:attrName>
                                        </p:attrNameLst>
                                      </p:cBhvr>
                                      <p:to>
                                        <a:srgbClr val="DCD8C2"/>
                                      </p:to>
                                    </p:animClr>
                                    <p:animClr clrSpc="rgb" dir="cw">
                                      <p:cBhvr>
                                        <p:cTn id="72" dur="500" fill="hold"/>
                                        <p:tgtEl>
                                          <p:spTgt spid="27"/>
                                        </p:tgtEl>
                                        <p:attrNameLst>
                                          <p:attrName>fillcolor</p:attrName>
                                        </p:attrNameLst>
                                      </p:cBhvr>
                                      <p:to>
                                        <a:srgbClr val="DCD8C2"/>
                                      </p:to>
                                    </p:animClr>
                                    <p:set>
                                      <p:cBhvr>
                                        <p:cTn id="73" dur="500" fill="hold"/>
                                        <p:tgtEl>
                                          <p:spTgt spid="27"/>
                                        </p:tgtEl>
                                        <p:attrNameLst>
                                          <p:attrName>fill.type</p:attrName>
                                        </p:attrNameLst>
                                      </p:cBhvr>
                                      <p:to>
                                        <p:strVal val="solid"/>
                                      </p:to>
                                    </p:set>
                                    <p:set>
                                      <p:cBhvr>
                                        <p:cTn id="74" dur="500" fill="hold"/>
                                        <p:tgtEl>
                                          <p:spTgt spid="27"/>
                                        </p:tgtEl>
                                        <p:attrNameLst>
                                          <p:attrName>fill.on</p:attrName>
                                        </p:attrNameLst>
                                      </p:cBhvr>
                                      <p:to>
                                        <p:strVal val="true"/>
                                      </p:to>
                                    </p:set>
                                  </p:childTnLst>
                                </p:cTn>
                              </p:par>
                              <p:par>
                                <p:cTn id="75" presetID="19" presetClass="emph" presetSubtype="0" fill="hold" nodeType="withEffect">
                                  <p:stCondLst>
                                    <p:cond delay="0"/>
                                  </p:stCondLst>
                                  <p:iterate type="lt">
                                    <p:tmPct val="10000"/>
                                  </p:iterate>
                                  <p:childTnLst>
                                    <p:animClr clrSpc="rgb" dir="cw">
                                      <p:cBhvr override="childStyle">
                                        <p:cTn id="76" dur="500" fill="hold"/>
                                        <p:tgtEl>
                                          <p:spTgt spid="15"/>
                                        </p:tgtEl>
                                        <p:attrNameLst>
                                          <p:attrName>style.color</p:attrName>
                                        </p:attrNameLst>
                                      </p:cBhvr>
                                      <p:to>
                                        <a:srgbClr val="DCD8C2"/>
                                      </p:to>
                                    </p:animClr>
                                    <p:animClr clrSpc="rgb" dir="cw">
                                      <p:cBhvr>
                                        <p:cTn id="77" dur="500" fill="hold"/>
                                        <p:tgtEl>
                                          <p:spTgt spid="15"/>
                                        </p:tgtEl>
                                        <p:attrNameLst>
                                          <p:attrName>fillcolor</p:attrName>
                                        </p:attrNameLst>
                                      </p:cBhvr>
                                      <p:to>
                                        <a:srgbClr val="DCD8C2"/>
                                      </p:to>
                                    </p:animClr>
                                    <p:set>
                                      <p:cBhvr>
                                        <p:cTn id="78" dur="500" fill="hold"/>
                                        <p:tgtEl>
                                          <p:spTgt spid="15"/>
                                        </p:tgtEl>
                                        <p:attrNameLst>
                                          <p:attrName>fill.type</p:attrName>
                                        </p:attrNameLst>
                                      </p:cBhvr>
                                      <p:to>
                                        <p:strVal val="solid"/>
                                      </p:to>
                                    </p:set>
                                    <p:set>
                                      <p:cBhvr>
                                        <p:cTn id="79" dur="500" fill="hold"/>
                                        <p:tgtEl>
                                          <p:spTgt spid="15"/>
                                        </p:tgtEl>
                                        <p:attrNameLst>
                                          <p:attrName>fill.on</p:attrName>
                                        </p:attrNameLst>
                                      </p:cBhvr>
                                      <p:to>
                                        <p:strVal val="true"/>
                                      </p:to>
                                    </p:set>
                                  </p:childTnLst>
                                </p:cTn>
                              </p:par>
                              <p:par>
                                <p:cTn id="80" presetID="19" presetClass="emph" presetSubtype="0" fill="hold" grpId="0" nodeType="withEffect">
                                  <p:stCondLst>
                                    <p:cond delay="0"/>
                                  </p:stCondLst>
                                  <p:iterate type="lt">
                                    <p:tmPct val="10000"/>
                                  </p:iterate>
                                  <p:childTnLst>
                                    <p:animClr clrSpc="rgb" dir="cw">
                                      <p:cBhvr override="childStyle">
                                        <p:cTn id="81" dur="500" fill="hold"/>
                                        <p:tgtEl>
                                          <p:spTgt spid="45"/>
                                        </p:tgtEl>
                                        <p:attrNameLst>
                                          <p:attrName>style.color</p:attrName>
                                        </p:attrNameLst>
                                      </p:cBhvr>
                                      <p:to>
                                        <a:srgbClr val="DCD8C2"/>
                                      </p:to>
                                    </p:animClr>
                                    <p:animClr clrSpc="rgb" dir="cw">
                                      <p:cBhvr>
                                        <p:cTn id="82" dur="500" fill="hold"/>
                                        <p:tgtEl>
                                          <p:spTgt spid="45"/>
                                        </p:tgtEl>
                                        <p:attrNameLst>
                                          <p:attrName>fillcolor</p:attrName>
                                        </p:attrNameLst>
                                      </p:cBhvr>
                                      <p:to>
                                        <a:srgbClr val="DCD8C2"/>
                                      </p:to>
                                    </p:animClr>
                                    <p:set>
                                      <p:cBhvr>
                                        <p:cTn id="83" dur="500" fill="hold"/>
                                        <p:tgtEl>
                                          <p:spTgt spid="45"/>
                                        </p:tgtEl>
                                        <p:attrNameLst>
                                          <p:attrName>fill.type</p:attrName>
                                        </p:attrNameLst>
                                      </p:cBhvr>
                                      <p:to>
                                        <p:strVal val="solid"/>
                                      </p:to>
                                    </p:set>
                                    <p:set>
                                      <p:cBhvr>
                                        <p:cTn id="84" dur="500" fill="hold"/>
                                        <p:tgtEl>
                                          <p:spTgt spid="45"/>
                                        </p:tgtEl>
                                        <p:attrNameLst>
                                          <p:attrName>fill.on</p:attrName>
                                        </p:attrNameLst>
                                      </p:cBhvr>
                                      <p:to>
                                        <p:strVal val="true"/>
                                      </p:to>
                                    </p:set>
                                  </p:childTnLst>
                                </p:cTn>
                              </p:par>
                              <p:par>
                                <p:cTn id="85" presetID="19" presetClass="emph" presetSubtype="0" fill="hold" nodeType="withEffect">
                                  <p:stCondLst>
                                    <p:cond delay="0"/>
                                  </p:stCondLst>
                                  <p:iterate type="lt">
                                    <p:tmPct val="10000"/>
                                  </p:iterate>
                                  <p:childTnLst>
                                    <p:animClr clrSpc="rgb" dir="cw">
                                      <p:cBhvr override="childStyle">
                                        <p:cTn id="86" dur="500" fill="hold"/>
                                        <p:tgtEl>
                                          <p:spTgt spid="40"/>
                                        </p:tgtEl>
                                        <p:attrNameLst>
                                          <p:attrName>style.color</p:attrName>
                                        </p:attrNameLst>
                                      </p:cBhvr>
                                      <p:to>
                                        <a:srgbClr val="DCD8C2"/>
                                      </p:to>
                                    </p:animClr>
                                    <p:animClr clrSpc="rgb" dir="cw">
                                      <p:cBhvr>
                                        <p:cTn id="87" dur="500" fill="hold"/>
                                        <p:tgtEl>
                                          <p:spTgt spid="40"/>
                                        </p:tgtEl>
                                        <p:attrNameLst>
                                          <p:attrName>fillcolor</p:attrName>
                                        </p:attrNameLst>
                                      </p:cBhvr>
                                      <p:to>
                                        <a:srgbClr val="DCD8C2"/>
                                      </p:to>
                                    </p:animClr>
                                    <p:set>
                                      <p:cBhvr>
                                        <p:cTn id="88" dur="500" fill="hold"/>
                                        <p:tgtEl>
                                          <p:spTgt spid="40"/>
                                        </p:tgtEl>
                                        <p:attrNameLst>
                                          <p:attrName>fill.type</p:attrName>
                                        </p:attrNameLst>
                                      </p:cBhvr>
                                      <p:to>
                                        <p:strVal val="solid"/>
                                      </p:to>
                                    </p:set>
                                    <p:set>
                                      <p:cBhvr>
                                        <p:cTn id="89" dur="500" fill="hold"/>
                                        <p:tgtEl>
                                          <p:spTgt spid="40"/>
                                        </p:tgtEl>
                                        <p:attrNameLst>
                                          <p:attrName>fill.on</p:attrName>
                                        </p:attrNameLst>
                                      </p:cBhvr>
                                      <p:to>
                                        <p:strVal val="true"/>
                                      </p:to>
                                    </p:set>
                                  </p:childTnLst>
                                </p:cTn>
                              </p:par>
                              <p:par>
                                <p:cTn id="90" presetID="19" presetClass="emph" presetSubtype="0" fill="hold" nodeType="withEffect">
                                  <p:stCondLst>
                                    <p:cond delay="0"/>
                                  </p:stCondLst>
                                  <p:iterate type="lt">
                                    <p:tmPct val="10000"/>
                                  </p:iterate>
                                  <p:childTnLst>
                                    <p:animClr clrSpc="rgb" dir="cw">
                                      <p:cBhvr override="childStyle">
                                        <p:cTn id="91" dur="500" fill="hold"/>
                                        <p:tgtEl>
                                          <p:spTgt spid="42"/>
                                        </p:tgtEl>
                                        <p:attrNameLst>
                                          <p:attrName>style.color</p:attrName>
                                        </p:attrNameLst>
                                      </p:cBhvr>
                                      <p:to>
                                        <a:srgbClr val="DCD8C2"/>
                                      </p:to>
                                    </p:animClr>
                                    <p:animClr clrSpc="rgb" dir="cw">
                                      <p:cBhvr>
                                        <p:cTn id="92" dur="500" fill="hold"/>
                                        <p:tgtEl>
                                          <p:spTgt spid="42"/>
                                        </p:tgtEl>
                                        <p:attrNameLst>
                                          <p:attrName>fillcolor</p:attrName>
                                        </p:attrNameLst>
                                      </p:cBhvr>
                                      <p:to>
                                        <a:srgbClr val="DCD8C2"/>
                                      </p:to>
                                    </p:animClr>
                                    <p:set>
                                      <p:cBhvr>
                                        <p:cTn id="93" dur="500" fill="hold"/>
                                        <p:tgtEl>
                                          <p:spTgt spid="42"/>
                                        </p:tgtEl>
                                        <p:attrNameLst>
                                          <p:attrName>fill.type</p:attrName>
                                        </p:attrNameLst>
                                      </p:cBhvr>
                                      <p:to>
                                        <p:strVal val="solid"/>
                                      </p:to>
                                    </p:set>
                                    <p:set>
                                      <p:cBhvr>
                                        <p:cTn id="94" dur="500" fill="hold"/>
                                        <p:tgtEl>
                                          <p:spTgt spid="42"/>
                                        </p:tgtEl>
                                        <p:attrNameLst>
                                          <p:attrName>fill.on</p:attrName>
                                        </p:attrNameLst>
                                      </p:cBhvr>
                                      <p:to>
                                        <p:strVal val="true"/>
                                      </p:to>
                                    </p:set>
                                  </p:childTnLst>
                                </p:cTn>
                              </p:par>
                              <p:par>
                                <p:cTn id="95" presetID="19" presetClass="emph" presetSubtype="0" fill="hold" nodeType="withEffect">
                                  <p:stCondLst>
                                    <p:cond delay="0"/>
                                  </p:stCondLst>
                                  <p:iterate type="lt">
                                    <p:tmPct val="10000"/>
                                  </p:iterate>
                                  <p:childTnLst>
                                    <p:animClr clrSpc="rgb" dir="cw">
                                      <p:cBhvr override="childStyle">
                                        <p:cTn id="96" dur="500" fill="hold"/>
                                        <p:tgtEl>
                                          <p:spTgt spid="44"/>
                                        </p:tgtEl>
                                        <p:attrNameLst>
                                          <p:attrName>style.color</p:attrName>
                                        </p:attrNameLst>
                                      </p:cBhvr>
                                      <p:to>
                                        <a:srgbClr val="DCD8C2"/>
                                      </p:to>
                                    </p:animClr>
                                    <p:animClr clrSpc="rgb" dir="cw">
                                      <p:cBhvr>
                                        <p:cTn id="97" dur="500" fill="hold"/>
                                        <p:tgtEl>
                                          <p:spTgt spid="44"/>
                                        </p:tgtEl>
                                        <p:attrNameLst>
                                          <p:attrName>fillcolor</p:attrName>
                                        </p:attrNameLst>
                                      </p:cBhvr>
                                      <p:to>
                                        <a:srgbClr val="DCD8C2"/>
                                      </p:to>
                                    </p:animClr>
                                    <p:set>
                                      <p:cBhvr>
                                        <p:cTn id="98" dur="500" fill="hold"/>
                                        <p:tgtEl>
                                          <p:spTgt spid="44"/>
                                        </p:tgtEl>
                                        <p:attrNameLst>
                                          <p:attrName>fill.type</p:attrName>
                                        </p:attrNameLst>
                                      </p:cBhvr>
                                      <p:to>
                                        <p:strVal val="solid"/>
                                      </p:to>
                                    </p:set>
                                    <p:set>
                                      <p:cBhvr>
                                        <p:cTn id="99" dur="500" fill="hold"/>
                                        <p:tgtEl>
                                          <p:spTgt spid="44"/>
                                        </p:tgtEl>
                                        <p:attrNameLst>
                                          <p:attrName>fill.on</p:attrName>
                                        </p:attrNameLst>
                                      </p:cBhvr>
                                      <p:to>
                                        <p:strVal val="tru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65"/>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2"/>
                                        </p:tgtEl>
                                        <p:attrNameLst>
                                          <p:attrName>style.visibility</p:attrName>
                                        </p:attrNameLst>
                                      </p:cBhvr>
                                      <p:to>
                                        <p:strVal val="visible"/>
                                      </p:to>
                                    </p:set>
                                    <p:animEffect transition="in" filter="fade">
                                      <p:cBhvr>
                                        <p:cTn id="111" dur="500"/>
                                        <p:tgtEl>
                                          <p:spTgt spid="52"/>
                                        </p:tgtEl>
                                      </p:cBhvr>
                                    </p:animEffect>
                                  </p:childTnLst>
                                </p:cTn>
                              </p:par>
                              <p:par>
                                <p:cTn id="112" presetID="10" presetClass="entr" presetSubtype="0" fill="hold" nodeType="with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500"/>
                                        <p:tgtEl>
                                          <p:spTgt spid="51"/>
                                        </p:tgtEl>
                                      </p:cBhvr>
                                    </p:animEffect>
                                  </p:childTnLst>
                                </p:cTn>
                              </p:par>
                              <p:par>
                                <p:cTn id="115" presetID="10" presetClass="entr" presetSubtype="0" fill="hold"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nodeType="clickEffect">
                                  <p:stCondLst>
                                    <p:cond delay="0"/>
                                  </p:stCondLst>
                                  <p:childTnLst>
                                    <p:set>
                                      <p:cBhvr>
                                        <p:cTn id="121" dur="1" fill="hold">
                                          <p:stCondLst>
                                            <p:cond delay="0"/>
                                          </p:stCondLst>
                                        </p:cTn>
                                        <p:tgtEl>
                                          <p:spTgt spid="55"/>
                                        </p:tgtEl>
                                        <p:attrNameLst>
                                          <p:attrName>style.visibility</p:attrName>
                                        </p:attrNameLst>
                                      </p:cBhvr>
                                      <p:to>
                                        <p:strVal val="visible"/>
                                      </p:to>
                                    </p:set>
                                  </p:childTnLst>
                                </p:cTn>
                              </p:par>
                              <p:par>
                                <p:cTn id="122" presetID="1" presetClass="entr" presetSubtype="0" fill="hold" nodeType="withEffect">
                                  <p:stCondLst>
                                    <p:cond delay="0"/>
                                  </p:stCondLst>
                                  <p:childTnLst>
                                    <p:set>
                                      <p:cBhvr>
                                        <p:cTn id="123" dur="1" fill="hold">
                                          <p:stCondLst>
                                            <p:cond delay="0"/>
                                          </p:stCondLst>
                                        </p:cTn>
                                        <p:tgtEl>
                                          <p:spTgt spid="57"/>
                                        </p:tgtEl>
                                        <p:attrNameLst>
                                          <p:attrName>style.visibility</p:attrName>
                                        </p:attrNameLst>
                                      </p:cBhvr>
                                      <p:to>
                                        <p:strVal val="visible"/>
                                      </p:to>
                                    </p:set>
                                  </p:childTnLst>
                                </p:cTn>
                              </p:par>
                              <p:par>
                                <p:cTn id="124" presetID="1" presetClass="entr" presetSubtype="0" fill="hold" nodeType="withEffect">
                                  <p:stCondLst>
                                    <p:cond delay="0"/>
                                  </p:stCondLst>
                                  <p:childTnLst>
                                    <p:set>
                                      <p:cBhvr>
                                        <p:cTn id="125" dur="1" fill="hold">
                                          <p:stCondLst>
                                            <p:cond delay="0"/>
                                          </p:stCondLst>
                                        </p:cTn>
                                        <p:tgtEl>
                                          <p:spTgt spid="59"/>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nodeType="clickEffect">
                                  <p:stCondLst>
                                    <p:cond delay="0"/>
                                  </p:stCondLst>
                                  <p:childTnLst>
                                    <p:set>
                                      <p:cBhvr>
                                        <p:cTn id="131" dur="1" fill="hold">
                                          <p:stCondLst>
                                            <p:cond delay="0"/>
                                          </p:stCondLst>
                                        </p:cTn>
                                        <p:tgtEl>
                                          <p:spTgt spid="61"/>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63"/>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62"/>
                                        </p:tgtEl>
                                        <p:attrNameLst>
                                          <p:attrName>style.visibility</p:attrName>
                                        </p:attrNameLst>
                                      </p:cBhvr>
                                      <p:to>
                                        <p:strVal val="visible"/>
                                      </p:to>
                                    </p:set>
                                  </p:childTnLst>
                                </p:cTn>
                              </p:par>
                              <p:par>
                                <p:cTn id="136" presetID="1" presetClass="entr" presetSubtype="0" fill="hold" grpId="0" nodeType="withEffect">
                                  <p:stCondLst>
                                    <p:cond delay="0"/>
                                  </p:stCondLst>
                                  <p:childTnLst>
                                    <p:set>
                                      <p:cBhvr>
                                        <p:cTn id="137" dur="1" fill="hold">
                                          <p:stCondLst>
                                            <p:cond delay="0"/>
                                          </p:stCondLst>
                                        </p:cTn>
                                        <p:tgtEl>
                                          <p:spTgt spid="64"/>
                                        </p:tgtEl>
                                        <p:attrNameLst>
                                          <p:attrName>style.visibility</p:attrName>
                                        </p:attrNameLst>
                                      </p:cBhvr>
                                      <p:to>
                                        <p:strVal val="visible"/>
                                      </p:to>
                                    </p:set>
                                  </p:childTnLst>
                                </p:cTn>
                              </p:par>
                            </p:childTnLst>
                          </p:cTn>
                        </p:par>
                      </p:childTnLst>
                    </p:cTn>
                  </p:par>
                  <p:par>
                    <p:cTn id="138" fill="hold">
                      <p:stCondLst>
                        <p:cond delay="indefinite"/>
                      </p:stCondLst>
                      <p:childTnLst>
                        <p:par>
                          <p:cTn id="139" fill="hold">
                            <p:stCondLst>
                              <p:cond delay="0"/>
                            </p:stCondLst>
                            <p:childTnLst>
                              <p:par>
                                <p:cTn id="140" presetID="1" presetClass="entr" presetSubtype="0" fill="hold" grpId="0" nodeType="clickEffect">
                                  <p:stCondLst>
                                    <p:cond delay="0"/>
                                  </p:stCondLst>
                                  <p:childTnLst>
                                    <p:set>
                                      <p:cBhvr>
                                        <p:cTn id="141" dur="1" fill="hold">
                                          <p:stCondLst>
                                            <p:cond delay="0"/>
                                          </p:stCondLst>
                                        </p:cTn>
                                        <p:tgtEl>
                                          <p:spTgt spid="71"/>
                                        </p:tgtEl>
                                        <p:attrNameLst>
                                          <p:attrName>style.visibility</p:attrName>
                                        </p:attrNameLst>
                                      </p:cBhvr>
                                      <p:to>
                                        <p:strVal val="visible"/>
                                      </p:to>
                                    </p:set>
                                  </p:childTnLst>
                                </p:cTn>
                              </p:par>
                              <p:par>
                                <p:cTn id="142" presetID="1" presetClass="exit" presetSubtype="0" fill="hold" grpId="1" nodeType="withEffect">
                                  <p:stCondLst>
                                    <p:cond delay="0"/>
                                  </p:stCondLst>
                                  <p:childTnLst>
                                    <p:set>
                                      <p:cBhvr>
                                        <p:cTn id="143" dur="1" fill="hold">
                                          <p:stCondLst>
                                            <p:cond delay="0"/>
                                          </p:stCondLst>
                                        </p:cTn>
                                        <p:tgtEl>
                                          <p:spTgt spid="65"/>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0" nodeType="clickEffect">
                                  <p:stCondLst>
                                    <p:cond delay="0"/>
                                  </p:stCondLst>
                                  <p:iterate type="lt">
                                    <p:tmAbs val="0"/>
                                  </p:iterate>
                                  <p:childTnLst>
                                    <p:set>
                                      <p:cBhvr>
                                        <p:cTn id="147" dur="1" fill="hold">
                                          <p:stCondLst>
                                            <p:cond delay="0"/>
                                          </p:stCondLst>
                                        </p:cTn>
                                        <p:tgtEl>
                                          <p:spTgt spid="70"/>
                                        </p:tgtEl>
                                        <p:attrNameLst>
                                          <p:attrName>style.visibility</p:attrName>
                                        </p:attrNameLst>
                                      </p:cBhvr>
                                      <p:to>
                                        <p:strVal val="visible"/>
                                      </p:to>
                                    </p:set>
                                  </p:childTnLst>
                                </p:cTn>
                              </p:par>
                              <p:par>
                                <p:cTn id="148" presetID="1" presetClass="entr" presetSubtype="0" fill="hold" nodeType="withEffect">
                                  <p:stCondLst>
                                    <p:cond delay="0"/>
                                  </p:stCondLst>
                                  <p:childTnLst>
                                    <p:set>
                                      <p:cBhvr>
                                        <p:cTn id="149" dur="1" fill="hold">
                                          <p:stCondLst>
                                            <p:cond delay="0"/>
                                          </p:stCondLst>
                                        </p:cTn>
                                        <p:tgtEl>
                                          <p:spTgt spid="67"/>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45" grpId="0"/>
      <p:bldP spid="53" grpId="0"/>
      <p:bldP spid="60" grpId="0"/>
      <p:bldP spid="64" grpId="0"/>
      <p:bldP spid="65" grpId="0"/>
      <p:bldP spid="65" grpId="1"/>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Crossing on the Wire (2)</a:t>
            </a:r>
            <a:endParaRPr lang="en-GB" dirty="0"/>
          </a:p>
        </p:txBody>
      </p:sp>
      <p:pic>
        <p:nvPicPr>
          <p:cNvPr id="4" name="Picture 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907704" y="1916833"/>
            <a:ext cx="5446365" cy="2880320"/>
          </a:xfrm>
          <a:prstGeom prst="rect">
            <a:avLst/>
          </a:prstGeom>
        </p:spPr>
      </p:pic>
    </p:spTree>
    <p:extLst>
      <p:ext uri="{BB962C8B-B14F-4D97-AF65-F5344CB8AC3E}">
        <p14:creationId xmlns:p14="http://schemas.microsoft.com/office/powerpoint/2010/main" val="15873663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theme/theme1.xml><?xml version="1.0" encoding="utf-8"?>
<a:theme xmlns:a="http://schemas.openxmlformats.org/drawingml/2006/main" name="4-3-pp-pres">
  <a:themeElements>
    <a:clrScheme name="Caplin 2012">
      <a:dk1>
        <a:srgbClr val="000000"/>
      </a:dk1>
      <a:lt1>
        <a:sysClr val="window" lastClr="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558</Words>
  <Application>Microsoft Office PowerPoint</Application>
  <PresentationFormat>On-screen Show (4:3)</PresentationFormat>
  <Paragraphs>94</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4-3-pp-pres</vt:lpstr>
      <vt:lpstr>Advanced Trading</vt:lpstr>
      <vt:lpstr>Single User APIs</vt:lpstr>
      <vt:lpstr>Backend Blotter Service</vt:lpstr>
      <vt:lpstr>Backend Blotter Service</vt:lpstr>
      <vt:lpstr>Trade Restoration</vt:lpstr>
      <vt:lpstr>Top 5 Tips</vt:lpstr>
      <vt:lpstr>Crossing on the Wire</vt:lpstr>
      <vt:lpstr>Crossing on the Wire (1)</vt:lpstr>
      <vt:lpstr>Crossing on the Wire (2)</vt:lpstr>
      <vt:lpstr>Crossing on the Wire (2)</vt:lpstr>
      <vt:lpstr>Crossing on the Wire (3)</vt:lpstr>
      <vt:lpstr>Top 5 Tips</vt:lpstr>
      <vt:lpstr>Saying what you mean!</vt:lpstr>
      <vt:lpstr>Top 5 Tips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2013-11-05T06:21:26Z</dcterms:created>
  <dcterms:modified xsi:type="dcterms:W3CDTF">2013-11-05T06:21:31Z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